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90" y="1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32250-AF3B-4056-AA73-A08C79939317}" type="datetimeFigureOut">
              <a:rPr lang="en-GB" smtClean="0"/>
              <a:t>07/07/2020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C9F5D-B74E-4A85-9575-E8087BB5E4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60094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32250-AF3B-4056-AA73-A08C79939317}" type="datetimeFigureOut">
              <a:rPr lang="en-GB" smtClean="0"/>
              <a:t>07/07/2020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C9F5D-B74E-4A85-9575-E8087BB5E4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9981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32250-AF3B-4056-AA73-A08C79939317}" type="datetimeFigureOut">
              <a:rPr lang="en-GB" smtClean="0"/>
              <a:t>07/07/2020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C9F5D-B74E-4A85-9575-E8087BB5E4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31443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32250-AF3B-4056-AA73-A08C79939317}" type="datetimeFigureOut">
              <a:rPr lang="en-GB" smtClean="0"/>
              <a:t>07/07/2020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C9F5D-B74E-4A85-9575-E8087BB5E4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84049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32250-AF3B-4056-AA73-A08C79939317}" type="datetimeFigureOut">
              <a:rPr lang="en-GB" smtClean="0"/>
              <a:t>07/07/2020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C9F5D-B74E-4A85-9575-E8087BB5E4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1028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32250-AF3B-4056-AA73-A08C79939317}" type="datetimeFigureOut">
              <a:rPr lang="en-GB" smtClean="0"/>
              <a:t>07/07/2020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C9F5D-B74E-4A85-9575-E8087BB5E4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08864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32250-AF3B-4056-AA73-A08C79939317}" type="datetimeFigureOut">
              <a:rPr lang="en-GB" smtClean="0"/>
              <a:t>07/07/2020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C9F5D-B74E-4A85-9575-E8087BB5E4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98540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32250-AF3B-4056-AA73-A08C79939317}" type="datetimeFigureOut">
              <a:rPr lang="en-GB" smtClean="0"/>
              <a:t>07/07/2020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C9F5D-B74E-4A85-9575-E8087BB5E4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83582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32250-AF3B-4056-AA73-A08C79939317}" type="datetimeFigureOut">
              <a:rPr lang="en-GB" smtClean="0"/>
              <a:t>07/07/2020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C9F5D-B74E-4A85-9575-E8087BB5E4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99031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32250-AF3B-4056-AA73-A08C79939317}" type="datetimeFigureOut">
              <a:rPr lang="en-GB" smtClean="0"/>
              <a:t>07/07/2020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C9F5D-B74E-4A85-9575-E8087BB5E4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76792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32250-AF3B-4056-AA73-A08C79939317}" type="datetimeFigureOut">
              <a:rPr lang="en-GB" smtClean="0"/>
              <a:t>07/07/2020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C9F5D-B74E-4A85-9575-E8087BB5E4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5257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A32250-AF3B-4056-AA73-A08C79939317}" type="datetimeFigureOut">
              <a:rPr lang="en-GB" smtClean="0"/>
              <a:t>07/07/2020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6C9F5D-B74E-4A85-9575-E8087BB5E4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42365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14596" y="569626"/>
            <a:ext cx="32428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 smtClean="0">
                <a:latin typeface="Comic Sans MS" panose="030F0702030302020204" pitchFamily="66" charset="0"/>
              </a:rPr>
              <a:t>copious</a:t>
            </a:r>
            <a:endParaRPr lang="en-GB" sz="4400" dirty="0"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14596" y="1339067"/>
            <a:ext cx="28781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 smtClean="0">
                <a:latin typeface="Comic Sans MS" panose="030F0702030302020204" pitchFamily="66" charset="0"/>
              </a:rPr>
              <a:t>whim</a:t>
            </a:r>
            <a:endParaRPr lang="en-GB" sz="4400" dirty="0">
              <a:latin typeface="Comic Sans MS" panose="030F0702030302020204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14596" y="2108508"/>
            <a:ext cx="28781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 smtClean="0">
                <a:latin typeface="Comic Sans MS" panose="030F0702030302020204" pitchFamily="66" charset="0"/>
              </a:rPr>
              <a:t>ruse</a:t>
            </a:r>
            <a:endParaRPr lang="en-GB" sz="4400" dirty="0">
              <a:latin typeface="Comic Sans MS" panose="030F0702030302020204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14596" y="2877949"/>
            <a:ext cx="32428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 smtClean="0">
                <a:latin typeface="Comic Sans MS" panose="030F0702030302020204" pitchFamily="66" charset="0"/>
              </a:rPr>
              <a:t>evade</a:t>
            </a:r>
            <a:endParaRPr lang="en-GB" sz="4400" dirty="0">
              <a:latin typeface="Comic Sans MS" panose="030F0702030302020204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14596" y="3647390"/>
            <a:ext cx="32428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 smtClean="0">
                <a:latin typeface="Comic Sans MS" panose="030F0702030302020204" pitchFamily="66" charset="0"/>
              </a:rPr>
              <a:t>quartet</a:t>
            </a:r>
            <a:endParaRPr lang="en-GB" sz="4400" dirty="0">
              <a:latin typeface="Comic Sans MS" panose="030F0702030302020204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14596" y="4416831"/>
            <a:ext cx="377752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 smtClean="0">
                <a:latin typeface="Comic Sans MS" panose="030F0702030302020204" pitchFamily="66" charset="0"/>
              </a:rPr>
              <a:t>gullible</a:t>
            </a:r>
            <a:endParaRPr lang="en-GB" sz="4400" dirty="0">
              <a:latin typeface="Comic Sans MS" panose="030F0702030302020204" pitchFamily="66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14595" y="5186272"/>
            <a:ext cx="346272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 smtClean="0">
                <a:latin typeface="Comic Sans MS" panose="030F0702030302020204" pitchFamily="66" charset="0"/>
              </a:rPr>
              <a:t>kelp</a:t>
            </a:r>
            <a:endParaRPr lang="en-GB" sz="4400" dirty="0">
              <a:latin typeface="Comic Sans MS" panose="030F0702030302020204" pitchFamily="66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14596" y="5955713"/>
            <a:ext cx="32428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 smtClean="0">
                <a:latin typeface="Comic Sans MS" panose="030F0702030302020204" pitchFamily="66" charset="0"/>
              </a:rPr>
              <a:t>morsel</a:t>
            </a:r>
            <a:endParaRPr lang="en-GB" sz="4400" dirty="0">
              <a:latin typeface="Comic Sans MS" panose="030F0702030302020204" pitchFamily="66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176602" y="569625"/>
            <a:ext cx="362262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 smtClean="0">
                <a:latin typeface="Comic Sans MS" panose="030F0702030302020204" pitchFamily="66" charset="0"/>
              </a:rPr>
              <a:t>clasp</a:t>
            </a:r>
            <a:endParaRPr lang="en-GB" sz="4400" dirty="0">
              <a:latin typeface="Comic Sans MS" panose="030F0702030302020204" pitchFamily="66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176601" y="1339066"/>
            <a:ext cx="384747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 smtClean="0">
                <a:latin typeface="Comic Sans MS" panose="030F0702030302020204" pitchFamily="66" charset="0"/>
              </a:rPr>
              <a:t>reticent</a:t>
            </a:r>
            <a:endParaRPr lang="en-GB" sz="4400" dirty="0">
              <a:latin typeface="Comic Sans MS" panose="030F0702030302020204" pitchFamily="66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176602" y="2108344"/>
            <a:ext cx="362262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 smtClean="0">
                <a:latin typeface="Comic Sans MS" panose="030F0702030302020204" pitchFamily="66" charset="0"/>
              </a:rPr>
              <a:t>cherish</a:t>
            </a:r>
            <a:endParaRPr lang="en-GB" sz="4400" dirty="0">
              <a:latin typeface="Comic Sans MS" panose="030F0702030302020204" pitchFamily="66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176602" y="2867085"/>
            <a:ext cx="384747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 smtClean="0">
                <a:latin typeface="Comic Sans MS" panose="030F0702030302020204" pitchFamily="66" charset="0"/>
              </a:rPr>
              <a:t>deteriorate</a:t>
            </a:r>
            <a:endParaRPr lang="en-GB" sz="4400" dirty="0">
              <a:latin typeface="Comic Sans MS" panose="030F0702030302020204" pitchFamily="66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176602" y="3647389"/>
            <a:ext cx="28781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 smtClean="0">
                <a:latin typeface="Comic Sans MS" panose="030F0702030302020204" pitchFamily="66" charset="0"/>
              </a:rPr>
              <a:t>drudgery</a:t>
            </a:r>
            <a:endParaRPr lang="en-GB" sz="4400" dirty="0">
              <a:latin typeface="Comic Sans MS" panose="030F0702030302020204" pitchFamily="66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176602" y="4416830"/>
            <a:ext cx="33553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 smtClean="0">
                <a:latin typeface="Comic Sans MS" panose="030F0702030302020204" pitchFamily="66" charset="0"/>
              </a:rPr>
              <a:t>inedible</a:t>
            </a:r>
            <a:endParaRPr lang="en-GB" sz="4400" dirty="0">
              <a:latin typeface="Comic Sans MS" panose="030F0702030302020204" pitchFamily="66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176602" y="5175408"/>
            <a:ext cx="384747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 smtClean="0">
                <a:latin typeface="Comic Sans MS" panose="030F0702030302020204" pitchFamily="66" charset="0"/>
              </a:rPr>
              <a:t>ornate</a:t>
            </a:r>
            <a:endParaRPr lang="en-GB" sz="4400" dirty="0">
              <a:latin typeface="Comic Sans MS" panose="030F0702030302020204" pitchFamily="66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176602" y="5955712"/>
            <a:ext cx="28781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smtClean="0">
                <a:latin typeface="Comic Sans MS" panose="030F0702030302020204" pitchFamily="66" charset="0"/>
              </a:rPr>
              <a:t>solemn</a:t>
            </a:r>
            <a:endParaRPr lang="en-GB" sz="4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0895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16</Words>
  <Application>Microsoft Office PowerPoint</Application>
  <PresentationFormat>Widescreen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Comic Sans MS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 Doyle</dc:creator>
  <cp:lastModifiedBy>John Doyle</cp:lastModifiedBy>
  <cp:revision>17</cp:revision>
  <dcterms:created xsi:type="dcterms:W3CDTF">2020-03-18T16:12:56Z</dcterms:created>
  <dcterms:modified xsi:type="dcterms:W3CDTF">2020-07-07T18:29:03Z</dcterms:modified>
</cp:coreProperties>
</file>