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7" r:id="rId5"/>
    <p:sldId id="266" r:id="rId6"/>
    <p:sldId id="261" r:id="rId7"/>
    <p:sldId id="268" r:id="rId8"/>
    <p:sldId id="269" r:id="rId9"/>
    <p:sldId id="262" r:id="rId10"/>
    <p:sldId id="270" r:id="rId11"/>
    <p:sldId id="271" r:id="rId12"/>
    <p:sldId id="263" r:id="rId13"/>
    <p:sldId id="272" r:id="rId14"/>
    <p:sldId id="273" r:id="rId15"/>
    <p:sldId id="264" r:id="rId16"/>
    <p:sldId id="274" r:id="rId17"/>
    <p:sldId id="275" r:id="rId18"/>
    <p:sldId id="26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0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7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9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5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6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0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3E12-5025-4E47-B0E1-DF17D21D14C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4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1287" y="2109184"/>
            <a:ext cx="7150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Maths Problems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68" y="1135626"/>
            <a:ext cx="113120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Spoiler alert!!! </a:t>
            </a:r>
          </a:p>
          <a:p>
            <a:pPr algn="ctr"/>
            <a:endParaRPr lang="en-GB" sz="7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Answers on next slide!!!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10 apples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50 apples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25 apples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30 apples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If I have 25 apples, how many of each of the following can I trade for them?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lettuces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tomatoes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potatoes</a:t>
            </a:r>
          </a:p>
        </p:txBody>
      </p:sp>
    </p:spTree>
    <p:extLst>
      <p:ext uri="{BB962C8B-B14F-4D97-AF65-F5344CB8AC3E}">
        <p14:creationId xmlns:p14="http://schemas.microsoft.com/office/powerpoint/2010/main" val="23384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68" y="1135626"/>
            <a:ext cx="113120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Spoiler alert!!! </a:t>
            </a:r>
          </a:p>
          <a:p>
            <a:pPr algn="ctr"/>
            <a:endParaRPr lang="en-GB" sz="7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Answers on next slide!!!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8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5 lettuces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10 tomatoes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50 potatoes</a:t>
            </a:r>
          </a:p>
        </p:txBody>
      </p:sp>
    </p:spTree>
    <p:extLst>
      <p:ext uri="{BB962C8B-B14F-4D97-AF65-F5344CB8AC3E}">
        <p14:creationId xmlns:p14="http://schemas.microsoft.com/office/powerpoint/2010/main" val="18026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0091" y="2497069"/>
            <a:ext cx="10338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If I have 10 tomatoes and 10 apples, how many lettuces can I trade for them?</a:t>
            </a:r>
          </a:p>
        </p:txBody>
      </p:sp>
    </p:spTree>
    <p:extLst>
      <p:ext uri="{BB962C8B-B14F-4D97-AF65-F5344CB8AC3E}">
        <p14:creationId xmlns:p14="http://schemas.microsoft.com/office/powerpoint/2010/main" val="19942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68" y="1135626"/>
            <a:ext cx="113120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Spoiler alert!!! </a:t>
            </a:r>
          </a:p>
          <a:p>
            <a:pPr algn="ctr"/>
            <a:endParaRPr lang="en-GB" sz="7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Answers on next slide!!!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0091" y="2497069"/>
            <a:ext cx="10338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10 tomatoes = 5 lettuces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10 apples = 2 lettuces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Total trade = 7 lettuces</a:t>
            </a:r>
          </a:p>
        </p:txBody>
      </p:sp>
    </p:spTree>
    <p:extLst>
      <p:ext uri="{BB962C8B-B14F-4D97-AF65-F5344CB8AC3E}">
        <p14:creationId xmlns:p14="http://schemas.microsoft.com/office/powerpoint/2010/main" val="252505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If I want to obtain 16 tomatoes, how many of each of the following will I need to swap for them?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lettuces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apples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potatoes</a:t>
            </a:r>
          </a:p>
        </p:txBody>
      </p:sp>
    </p:spTree>
    <p:extLst>
      <p:ext uri="{BB962C8B-B14F-4D97-AF65-F5344CB8AC3E}">
        <p14:creationId xmlns:p14="http://schemas.microsoft.com/office/powerpoint/2010/main" val="16286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68" y="1135626"/>
            <a:ext cx="113120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Spoiler alert!!! </a:t>
            </a:r>
          </a:p>
          <a:p>
            <a:pPr algn="ctr"/>
            <a:endParaRPr lang="en-GB" sz="7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Answers on next slide!!!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485" y="252772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Shopping at a barter market.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Sometimes people swap goods for other goods, instead of using money. This kind of trading is called a barter system.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At one particular barter market,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10 potatoes = 5 apples = 2 tomatoes = 1 lettuce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w</a:t>
            </a:r>
            <a:r>
              <a:rPr lang="en-GB" sz="2800" dirty="0" smtClean="0">
                <a:latin typeface="Comic Sans MS" panose="030F0702030302020204" pitchFamily="66" charset="0"/>
              </a:rPr>
              <a:t>hich means that one lettuce can be traded for any of the first  three items.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Therefore, 2 lettuces are worth 4 tomatoes or 10 apples or 20 potatoes.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8 lettuces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40 apples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80 potatoes</a:t>
            </a:r>
          </a:p>
        </p:txBody>
      </p:sp>
    </p:spTree>
    <p:extLst>
      <p:ext uri="{BB962C8B-B14F-4D97-AF65-F5344CB8AC3E}">
        <p14:creationId xmlns:p14="http://schemas.microsoft.com/office/powerpoint/2010/main" val="31779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645" y="1268361"/>
            <a:ext cx="1048610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As far as the laws of mathematics refer to reality, they are not certain, and as far as they are certain, they do not refer to reality.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i="1" dirty="0" smtClean="0">
                <a:latin typeface="Comic Sans MS" panose="030F0702030302020204" pitchFamily="66" charset="0"/>
              </a:rPr>
              <a:t>Albert Einstein</a:t>
            </a:r>
            <a:endParaRPr lang="en-GB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71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If I have 3 lettuces, how many of each of the following can I trade for them?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tomatoes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apples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potatoes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68" y="1135626"/>
            <a:ext cx="113120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Spoiler alert!!! </a:t>
            </a:r>
          </a:p>
          <a:p>
            <a:pPr algn="ctr"/>
            <a:endParaRPr lang="en-GB" sz="7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Answers on next slide!!!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0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6 tomatoes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15 apples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30 potatoes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lettuces will I need if I want to obtain these goods?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10 tomatoes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20 apples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60 potatoes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1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68" y="1135626"/>
            <a:ext cx="113120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Spoiler alert!!! </a:t>
            </a:r>
          </a:p>
          <a:p>
            <a:pPr algn="ctr"/>
            <a:endParaRPr lang="en-GB" sz="7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Answers on next slide!!!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4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5 lettuces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4 lettuces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6 lettuces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705" y="356010"/>
            <a:ext cx="76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8582" y="1685908"/>
            <a:ext cx="10338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Calculate how many apples I will need if I want to obtain: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4 tomatoes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20 apples</a:t>
            </a:r>
          </a:p>
          <a:p>
            <a:pPr marL="514350" indent="-514350">
              <a:buAutoNum type="alphaLcParenBoth"/>
            </a:pPr>
            <a:r>
              <a:rPr lang="en-GB" sz="3200" dirty="0" smtClean="0">
                <a:latin typeface="Comic Sans MS" panose="030F0702030302020204" pitchFamily="66" charset="0"/>
              </a:rPr>
              <a:t>  50 potatoes</a:t>
            </a:r>
          </a:p>
          <a:p>
            <a:pPr marL="514350" indent="-514350">
              <a:buAutoNum type="alphaLcParenBoth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 6 lettuces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</TotalTime>
  <Words>392</Words>
  <Application>Microsoft Office PowerPoint</Application>
  <PresentationFormat>Widescreen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Doyle</dc:creator>
  <cp:lastModifiedBy>John Doyle</cp:lastModifiedBy>
  <cp:revision>64</cp:revision>
  <dcterms:created xsi:type="dcterms:W3CDTF">2020-03-29T09:39:05Z</dcterms:created>
  <dcterms:modified xsi:type="dcterms:W3CDTF">2020-07-07T18:20:39Z</dcterms:modified>
</cp:coreProperties>
</file>