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2250-AF3B-4056-AA73-A08C7993931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009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2250-AF3B-4056-AA73-A08C7993931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98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2250-AF3B-4056-AA73-A08C7993931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14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2250-AF3B-4056-AA73-A08C7993931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404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2250-AF3B-4056-AA73-A08C7993931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028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2250-AF3B-4056-AA73-A08C7993931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88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2250-AF3B-4056-AA73-A08C7993931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85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2250-AF3B-4056-AA73-A08C7993931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58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2250-AF3B-4056-AA73-A08C7993931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90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2250-AF3B-4056-AA73-A08C7993931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67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2250-AF3B-4056-AA73-A08C7993931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25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32250-AF3B-4056-AA73-A08C7993931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236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4596" y="569626"/>
            <a:ext cx="3242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distort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4596" y="1339067"/>
            <a:ext cx="287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rancid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4596" y="2108508"/>
            <a:ext cx="287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serene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4596" y="2877949"/>
            <a:ext cx="3242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unify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4596" y="3647390"/>
            <a:ext cx="3242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buoyant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4596" y="4416831"/>
            <a:ext cx="37775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diminish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4595" y="5186272"/>
            <a:ext cx="34627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excavate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4596" y="5955713"/>
            <a:ext cx="3242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excess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76602" y="569625"/>
            <a:ext cx="3622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generate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76601" y="1339066"/>
            <a:ext cx="38474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lash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76602" y="2108344"/>
            <a:ext cx="3622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liberty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76602" y="2867085"/>
            <a:ext cx="287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lure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76602" y="3647389"/>
            <a:ext cx="287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moult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76602" y="4416830"/>
            <a:ext cx="3355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ode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76602" y="5175408"/>
            <a:ext cx="287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obstruct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76602" y="5955712"/>
            <a:ext cx="287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smtClean="0">
                <a:latin typeface="Comic Sans MS" panose="030F0702030302020204" pitchFamily="66" charset="0"/>
              </a:rPr>
              <a:t>plunder</a:t>
            </a:r>
            <a:endParaRPr lang="en-GB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89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Doyle</dc:creator>
  <cp:lastModifiedBy>John Doyle</cp:lastModifiedBy>
  <cp:revision>14</cp:revision>
  <dcterms:created xsi:type="dcterms:W3CDTF">2020-03-18T16:12:56Z</dcterms:created>
  <dcterms:modified xsi:type="dcterms:W3CDTF">2020-06-18T16:25:32Z</dcterms:modified>
</cp:coreProperties>
</file>