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86" r:id="rId5"/>
    <p:sldId id="257" r:id="rId6"/>
    <p:sldId id="293" r:id="rId7"/>
    <p:sldId id="287" r:id="rId8"/>
    <p:sldId id="283" r:id="rId9"/>
    <p:sldId id="288" r:id="rId10"/>
    <p:sldId id="289" r:id="rId11"/>
    <p:sldId id="284" r:id="rId12"/>
    <p:sldId id="291" r:id="rId13"/>
    <p:sldId id="290" r:id="rId14"/>
    <p:sldId id="292" r:id="rId15"/>
    <p:sldId id="273" r:id="rId16"/>
    <p:sldId id="274" r:id="rId17"/>
    <p:sldId id="275" r:id="rId18"/>
    <p:sldId id="276" r:id="rId19"/>
    <p:sldId id="277" r:id="rId20"/>
    <p:sldId id="279" r:id="rId21"/>
    <p:sldId id="278" r:id="rId22"/>
    <p:sldId id="281" r:id="rId23"/>
    <p:sldId id="280" r:id="rId24"/>
    <p:sldId id="27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0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7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9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4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55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6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6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7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0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3E12-5025-4E47-B0E1-DF17D21D14CD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48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1287" y="2109184"/>
            <a:ext cx="7150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Maths Problems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47443" y="1655442"/>
            <a:ext cx="45336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A T  W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        T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32851" y="4784737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6  4  </a:t>
            </a:r>
            <a:r>
              <a:rPr lang="en-GB" sz="9600" dirty="0" smtClean="0">
                <a:latin typeface="Comic Sans MS" panose="030F0702030302020204" pitchFamily="66" charset="0"/>
              </a:rPr>
              <a:t>8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9609" y="2767857"/>
            <a:ext cx="1039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x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47443" y="1655442"/>
            <a:ext cx="45336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A T  W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        T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32851" y="4784737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6  4  </a:t>
            </a:r>
            <a:r>
              <a:rPr lang="en-GB" sz="9600" dirty="0" smtClean="0">
                <a:latin typeface="Comic Sans MS" panose="030F0702030302020204" pitchFamily="66" charset="0"/>
              </a:rPr>
              <a:t>8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9609" y="2767857"/>
            <a:ext cx="1039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x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99779" y="2583191"/>
            <a:ext cx="31588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Answer: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T = 2</a:t>
            </a:r>
          </a:p>
          <a:p>
            <a:r>
              <a:rPr lang="en-GB" sz="4400" dirty="0" smtClean="0">
                <a:latin typeface="Comic Sans MS" panose="030F0702030302020204" pitchFamily="66" charset="0"/>
              </a:rPr>
              <a:t>W = 4</a:t>
            </a:r>
          </a:p>
          <a:p>
            <a:r>
              <a:rPr lang="en-GB" sz="4400" dirty="0" smtClean="0">
                <a:latin typeface="Comic Sans MS" panose="030F0702030302020204" pitchFamily="66" charset="0"/>
              </a:rPr>
              <a:t>A = 3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88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1537" y="1582917"/>
            <a:ext cx="3995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B  C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    4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65" y="4784737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 1  4  </a:t>
            </a:r>
            <a:r>
              <a:rPr lang="en-GB" sz="9600" dirty="0" smtClean="0">
                <a:latin typeface="Comic Sans MS" panose="030F0702030302020204" pitchFamily="66" charset="0"/>
              </a:rPr>
              <a:t>4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5999" y="3210503"/>
            <a:ext cx="1039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X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1537" y="1582917"/>
            <a:ext cx="3995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B  C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    4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65" y="4784737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 1  4  </a:t>
            </a:r>
            <a:r>
              <a:rPr lang="en-GB" sz="9600" dirty="0" smtClean="0">
                <a:latin typeface="Comic Sans MS" panose="030F0702030302020204" pitchFamily="66" charset="0"/>
              </a:rPr>
              <a:t>4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5999" y="3210503"/>
            <a:ext cx="1039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X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99779" y="2583191"/>
            <a:ext cx="31588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Answer: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C = 6</a:t>
            </a:r>
          </a:p>
          <a:p>
            <a:r>
              <a:rPr lang="en-GB" sz="4400" dirty="0" smtClean="0">
                <a:latin typeface="Comic Sans MS" panose="030F0702030302020204" pitchFamily="66" charset="0"/>
              </a:rPr>
              <a:t>B = 3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4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6.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1253" y="163515"/>
            <a:ext cx="3995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Y   </a:t>
            </a:r>
            <a:r>
              <a:rPr lang="en-GB" sz="9600" dirty="0" smtClean="0">
                <a:latin typeface="Comic Sans MS" panose="030F0702030302020204" pitchFamily="66" charset="0"/>
              </a:rPr>
              <a:t>Y</a:t>
            </a:r>
            <a:endParaRPr lang="en-GB" sz="9600" dirty="0" smtClean="0">
              <a:latin typeface="Comic Sans MS" panose="030F0702030302020204" pitchFamily="66" charset="0"/>
            </a:endParaRPr>
          </a:p>
          <a:p>
            <a:r>
              <a:rPr lang="en-GB" sz="9600" dirty="0" smtClean="0">
                <a:latin typeface="Comic Sans MS" panose="030F0702030302020204" pitchFamily="66" charset="0"/>
              </a:rPr>
              <a:t>W </a:t>
            </a:r>
            <a:r>
              <a:rPr lang="en-GB" sz="9600" dirty="0" smtClean="0">
                <a:latin typeface="Comic Sans MS" panose="030F0702030302020204" pitchFamily="66" charset="0"/>
              </a:rPr>
              <a:t>W</a:t>
            </a:r>
            <a:endParaRPr lang="en-GB" sz="9600" dirty="0" smtClean="0">
              <a:latin typeface="Comic Sans MS" panose="030F0702030302020204" pitchFamily="66" charset="0"/>
            </a:endParaRPr>
          </a:p>
          <a:p>
            <a:r>
              <a:rPr lang="en-GB" sz="9600" dirty="0" smtClean="0">
                <a:latin typeface="Comic Sans MS" panose="030F0702030302020204" pitchFamily="66" charset="0"/>
              </a:rPr>
              <a:t>X  </a:t>
            </a:r>
            <a:r>
              <a:rPr lang="en-GB" sz="9600" dirty="0" smtClean="0">
                <a:latin typeface="Comic Sans MS" panose="030F0702030302020204" pitchFamily="66" charset="0"/>
              </a:rPr>
              <a:t>X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028" y="4764270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W  X  Y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5659" y="2767857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+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6.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1253" y="163515"/>
            <a:ext cx="3995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Y   </a:t>
            </a:r>
            <a:r>
              <a:rPr lang="en-GB" sz="9600" dirty="0" smtClean="0">
                <a:latin typeface="Comic Sans MS" panose="030F0702030302020204" pitchFamily="66" charset="0"/>
              </a:rPr>
              <a:t>Y</a:t>
            </a:r>
            <a:endParaRPr lang="en-GB" sz="9600" dirty="0" smtClean="0">
              <a:latin typeface="Comic Sans MS" panose="030F0702030302020204" pitchFamily="66" charset="0"/>
            </a:endParaRPr>
          </a:p>
          <a:p>
            <a:r>
              <a:rPr lang="en-GB" sz="9600" dirty="0" smtClean="0">
                <a:latin typeface="Comic Sans MS" panose="030F0702030302020204" pitchFamily="66" charset="0"/>
              </a:rPr>
              <a:t>W </a:t>
            </a:r>
            <a:r>
              <a:rPr lang="en-GB" sz="9600" dirty="0" smtClean="0">
                <a:latin typeface="Comic Sans MS" panose="030F0702030302020204" pitchFamily="66" charset="0"/>
              </a:rPr>
              <a:t>W</a:t>
            </a:r>
            <a:endParaRPr lang="en-GB" sz="9600" dirty="0" smtClean="0">
              <a:latin typeface="Comic Sans MS" panose="030F0702030302020204" pitchFamily="66" charset="0"/>
            </a:endParaRPr>
          </a:p>
          <a:p>
            <a:r>
              <a:rPr lang="en-GB" sz="9600" dirty="0" smtClean="0">
                <a:latin typeface="Comic Sans MS" panose="030F0702030302020204" pitchFamily="66" charset="0"/>
              </a:rPr>
              <a:t>X  </a:t>
            </a:r>
            <a:r>
              <a:rPr lang="en-GB" sz="9600" dirty="0" smtClean="0">
                <a:latin typeface="Comic Sans MS" panose="030F0702030302020204" pitchFamily="66" charset="0"/>
              </a:rPr>
              <a:t>X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028" y="4764270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W  X  Y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5659" y="2767857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+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9999" y="1135119"/>
            <a:ext cx="31588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Answers: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W = 1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X = 9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Y = 8</a:t>
            </a:r>
            <a:endParaRPr lang="en-GB" sz="44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1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7.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1253" y="163515"/>
            <a:ext cx="3995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P  Q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P  Q</a:t>
            </a:r>
            <a:endParaRPr lang="en-GB" sz="9600" dirty="0">
              <a:latin typeface="Comic Sans MS" panose="030F0702030302020204" pitchFamily="66" charset="0"/>
            </a:endParaRPr>
          </a:p>
          <a:p>
            <a:r>
              <a:rPr lang="en-GB" sz="9600" dirty="0" smtClean="0">
                <a:latin typeface="Comic Sans MS" panose="030F0702030302020204" pitchFamily="66" charset="0"/>
              </a:rPr>
              <a:t>Q  P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7983" y="4767460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S  </a:t>
            </a:r>
            <a:r>
              <a:rPr lang="en-GB" sz="9600" dirty="0" smtClean="0">
                <a:latin typeface="Comic Sans MS" panose="030F0702030302020204" pitchFamily="66" charset="0"/>
              </a:rPr>
              <a:t>S</a:t>
            </a:r>
            <a:r>
              <a:rPr lang="en-GB" sz="9600" dirty="0" smtClean="0">
                <a:latin typeface="Comic Sans MS" panose="030F0702030302020204" pitchFamily="66" charset="0"/>
              </a:rPr>
              <a:t>  </a:t>
            </a:r>
            <a:r>
              <a:rPr lang="en-GB" sz="9600" dirty="0" smtClean="0">
                <a:latin typeface="Comic Sans MS" panose="030F0702030302020204" pitchFamily="66" charset="0"/>
              </a:rPr>
              <a:t>S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5659" y="2767857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+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7.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1253" y="163515"/>
            <a:ext cx="3995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P  Q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P  Q</a:t>
            </a:r>
            <a:endParaRPr lang="en-GB" sz="9600" dirty="0">
              <a:latin typeface="Comic Sans MS" panose="030F0702030302020204" pitchFamily="66" charset="0"/>
            </a:endParaRPr>
          </a:p>
          <a:p>
            <a:r>
              <a:rPr lang="en-GB" sz="9600" dirty="0" smtClean="0">
                <a:latin typeface="Comic Sans MS" panose="030F0702030302020204" pitchFamily="66" charset="0"/>
              </a:rPr>
              <a:t>Q  P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32851" y="4777242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S  </a:t>
            </a:r>
            <a:r>
              <a:rPr lang="en-GB" sz="9600" dirty="0" smtClean="0">
                <a:latin typeface="Comic Sans MS" panose="030F0702030302020204" pitchFamily="66" charset="0"/>
              </a:rPr>
              <a:t>S</a:t>
            </a:r>
            <a:r>
              <a:rPr lang="en-GB" sz="9600" dirty="0" smtClean="0">
                <a:latin typeface="Comic Sans MS" panose="030F0702030302020204" pitchFamily="66" charset="0"/>
              </a:rPr>
              <a:t>  </a:t>
            </a:r>
            <a:r>
              <a:rPr lang="en-GB" sz="9600" dirty="0" smtClean="0">
                <a:latin typeface="Comic Sans MS" panose="030F0702030302020204" pitchFamily="66" charset="0"/>
              </a:rPr>
              <a:t>S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5659" y="2767857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+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9999" y="1135119"/>
            <a:ext cx="31588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Answers: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S = 1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P = 3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Q = 4</a:t>
            </a:r>
            <a:endParaRPr lang="en-GB" sz="44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8.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3140" y="1683819"/>
            <a:ext cx="52276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W T W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    V W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5195" y="4784737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   W  T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8541" y="2860729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-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8.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3140" y="1683819"/>
            <a:ext cx="52276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W T W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    V W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5195" y="4784737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   W  T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8541" y="2860729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-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67044" y="1208861"/>
            <a:ext cx="31588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Answers: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W = 1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T = 0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V = 9</a:t>
            </a:r>
            <a:endParaRPr lang="en-GB" sz="44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06384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Here are 10 more maths problems for you to think about.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Use a paper and pencil to do your working out and recording.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Remember to </a:t>
            </a:r>
            <a:r>
              <a:rPr lang="en-GB" sz="2800" dirty="0">
                <a:latin typeface="Comic Sans MS" panose="030F0702030302020204" pitchFamily="66" charset="0"/>
              </a:rPr>
              <a:t>w</a:t>
            </a:r>
            <a:r>
              <a:rPr lang="en-GB" sz="2800" dirty="0" smtClean="0">
                <a:latin typeface="Comic Sans MS" panose="030F0702030302020204" pitchFamily="66" charset="0"/>
              </a:rPr>
              <a:t>ork </a:t>
            </a:r>
            <a:r>
              <a:rPr lang="en-GB" sz="2800" dirty="0" smtClean="0">
                <a:latin typeface="Comic Sans MS" panose="030F0702030302020204" pitchFamily="66" charset="0"/>
              </a:rPr>
              <a:t>systematically! 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I </a:t>
            </a:r>
            <a:r>
              <a:rPr lang="en-GB" sz="2800" dirty="0" smtClean="0">
                <a:latin typeface="Comic Sans MS" panose="030F0702030302020204" pitchFamily="66" charset="0"/>
              </a:rPr>
              <a:t>hope you enjoy them!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9.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5999" y="250640"/>
            <a:ext cx="52276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L M N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L M N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L M N</a:t>
            </a:r>
          </a:p>
          <a:p>
            <a:endParaRPr lang="en-GB" sz="96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34481" y="4784737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N </a:t>
            </a:r>
            <a:r>
              <a:rPr lang="en-GB" sz="9600" dirty="0" smtClean="0">
                <a:latin typeface="Comic Sans MS" panose="030F0702030302020204" pitchFamily="66" charset="0"/>
              </a:rPr>
              <a:t>N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r>
              <a:rPr lang="en-GB" sz="9600" dirty="0" smtClean="0">
                <a:latin typeface="Comic Sans MS" panose="030F0702030302020204" pitchFamily="66" charset="0"/>
              </a:rPr>
              <a:t>N</a:t>
            </a:r>
            <a:r>
              <a:rPr lang="en-GB" sz="9600" dirty="0" smtClean="0">
                <a:latin typeface="Comic Sans MS" panose="030F0702030302020204" pitchFamily="66" charset="0"/>
              </a:rPr>
              <a:t>  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8541" y="2860729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+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9.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5999" y="250640"/>
            <a:ext cx="52276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L M N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L M N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L M N</a:t>
            </a:r>
          </a:p>
          <a:p>
            <a:endParaRPr lang="en-GB" sz="96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34481" y="4784737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N </a:t>
            </a:r>
            <a:r>
              <a:rPr lang="en-GB" sz="9600" dirty="0" smtClean="0">
                <a:latin typeface="Comic Sans MS" panose="030F0702030302020204" pitchFamily="66" charset="0"/>
              </a:rPr>
              <a:t>N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r>
              <a:rPr lang="en-GB" sz="9600" dirty="0" smtClean="0">
                <a:latin typeface="Comic Sans MS" panose="030F0702030302020204" pitchFamily="66" charset="0"/>
              </a:rPr>
              <a:t>N</a:t>
            </a:r>
            <a:r>
              <a:rPr lang="en-GB" sz="9600" dirty="0" smtClean="0">
                <a:latin typeface="Comic Sans MS" panose="030F0702030302020204" pitchFamily="66" charset="0"/>
              </a:rPr>
              <a:t>  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8541" y="2860729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+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60567" y="546424"/>
            <a:ext cx="31588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Answers: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N = 5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L = 1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M = 8</a:t>
            </a:r>
            <a:endParaRPr lang="en-GB" sz="44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2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10.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5999" y="1617967"/>
            <a:ext cx="52276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A </a:t>
            </a:r>
            <a:r>
              <a:rPr lang="en-GB" sz="9600" dirty="0" smtClean="0">
                <a:latin typeface="Comic Sans MS" panose="030F0702030302020204" pitchFamily="66" charset="0"/>
              </a:rPr>
              <a:t>A</a:t>
            </a:r>
            <a:r>
              <a:rPr lang="en-GB" sz="9600" dirty="0" smtClean="0">
                <a:latin typeface="Comic Sans MS" panose="030F0702030302020204" pitchFamily="66" charset="0"/>
              </a:rPr>
              <a:t> B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B </a:t>
            </a:r>
            <a:r>
              <a:rPr lang="en-GB" sz="9600" dirty="0" smtClean="0">
                <a:latin typeface="Comic Sans MS" panose="030F0702030302020204" pitchFamily="66" charset="0"/>
              </a:rPr>
              <a:t>B</a:t>
            </a:r>
            <a:r>
              <a:rPr lang="en-GB" sz="9600" dirty="0" smtClean="0">
                <a:latin typeface="Comic Sans MS" panose="030F0702030302020204" pitchFamily="66" charset="0"/>
              </a:rPr>
              <a:t> A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9431" y="4782450"/>
            <a:ext cx="5710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B </a:t>
            </a:r>
            <a:r>
              <a:rPr lang="en-GB" sz="9600" dirty="0" smtClean="0">
                <a:latin typeface="Comic Sans MS" panose="030F0702030302020204" pitchFamily="66" charset="0"/>
              </a:rPr>
              <a:t>B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r>
              <a:rPr lang="en-GB" sz="9600" dirty="0" smtClean="0">
                <a:latin typeface="Comic Sans MS" panose="030F0702030302020204" pitchFamily="66" charset="0"/>
              </a:rPr>
              <a:t>B</a:t>
            </a:r>
            <a:r>
              <a:rPr lang="en-GB" sz="9600" dirty="0" smtClean="0">
                <a:latin typeface="Comic Sans MS" panose="030F0702030302020204" pitchFamily="66" charset="0"/>
              </a:rPr>
              <a:t> D  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8541" y="2860729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Comic Sans MS" panose="030F0702030302020204" pitchFamily="66" charset="0"/>
              </a:rPr>
              <a:t>+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10.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5999" y="1617967"/>
            <a:ext cx="52276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A </a:t>
            </a:r>
            <a:r>
              <a:rPr lang="en-GB" sz="9600" dirty="0" smtClean="0">
                <a:latin typeface="Comic Sans MS" panose="030F0702030302020204" pitchFamily="66" charset="0"/>
              </a:rPr>
              <a:t>A</a:t>
            </a:r>
            <a:r>
              <a:rPr lang="en-GB" sz="9600" dirty="0" smtClean="0">
                <a:latin typeface="Comic Sans MS" panose="030F0702030302020204" pitchFamily="66" charset="0"/>
              </a:rPr>
              <a:t> B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B </a:t>
            </a:r>
            <a:r>
              <a:rPr lang="en-GB" sz="9600" dirty="0" smtClean="0">
                <a:latin typeface="Comic Sans MS" panose="030F0702030302020204" pitchFamily="66" charset="0"/>
              </a:rPr>
              <a:t>B</a:t>
            </a:r>
            <a:r>
              <a:rPr lang="en-GB" sz="9600" dirty="0" smtClean="0">
                <a:latin typeface="Comic Sans MS" panose="030F0702030302020204" pitchFamily="66" charset="0"/>
              </a:rPr>
              <a:t> A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9431" y="4782450"/>
            <a:ext cx="5710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B </a:t>
            </a:r>
            <a:r>
              <a:rPr lang="en-GB" sz="9600" dirty="0" smtClean="0">
                <a:latin typeface="Comic Sans MS" panose="030F0702030302020204" pitchFamily="66" charset="0"/>
              </a:rPr>
              <a:t>B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r>
              <a:rPr lang="en-GB" sz="9600" dirty="0" smtClean="0">
                <a:latin typeface="Comic Sans MS" panose="030F0702030302020204" pitchFamily="66" charset="0"/>
              </a:rPr>
              <a:t>B</a:t>
            </a:r>
            <a:r>
              <a:rPr lang="en-GB" sz="9600" dirty="0" smtClean="0">
                <a:latin typeface="Comic Sans MS" panose="030F0702030302020204" pitchFamily="66" charset="0"/>
              </a:rPr>
              <a:t> D  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8541" y="2860729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Comic Sans MS" panose="030F0702030302020204" pitchFamily="66" charset="0"/>
              </a:rPr>
              <a:t>+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94748" y="1062618"/>
            <a:ext cx="31588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Answers: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B = 1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A = 9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D = 0</a:t>
            </a:r>
            <a:endParaRPr lang="en-GB" sz="44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9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1535" y="2315497"/>
            <a:ext cx="85835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>
                <a:latin typeface="Comic Sans MS" panose="030F0702030302020204" pitchFamily="66" charset="0"/>
              </a:rPr>
              <a:t>The book of nature is written in the language of mathematics.</a:t>
            </a:r>
          </a:p>
          <a:p>
            <a:endParaRPr lang="en-GB" sz="3600" i="1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Galileo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7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8997" y="1313606"/>
            <a:ext cx="9878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In each calculation, the letters represent digits.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8997" y="2640050"/>
            <a:ext cx="9878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No digit is repeated in any one exercise.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8997" y="3966494"/>
            <a:ext cx="9878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Find the value of each letter.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4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1537" y="1582917"/>
            <a:ext cx="3995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D  </a:t>
            </a:r>
            <a:r>
              <a:rPr lang="en-GB" sz="9600" dirty="0" smtClean="0">
                <a:latin typeface="Comic Sans MS" panose="030F0702030302020204" pitchFamily="66" charset="0"/>
              </a:rPr>
              <a:t>4</a:t>
            </a:r>
            <a:endParaRPr lang="en-GB" sz="9600" dirty="0" smtClean="0">
              <a:latin typeface="Comic Sans MS" panose="030F0702030302020204" pitchFamily="66" charset="0"/>
            </a:endParaRPr>
          </a:p>
          <a:p>
            <a:r>
              <a:rPr lang="en-GB" sz="9600" dirty="0" smtClean="0">
                <a:latin typeface="Comic Sans MS" panose="030F0702030302020204" pitchFamily="66" charset="0"/>
              </a:rPr>
              <a:t>    D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32667" y="4784737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D  </a:t>
            </a:r>
            <a:r>
              <a:rPr lang="en-GB" sz="9600" dirty="0">
                <a:latin typeface="Comic Sans MS" panose="030F0702030302020204" pitchFamily="66" charset="0"/>
              </a:rPr>
              <a:t>7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5659" y="2767857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+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7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1537" y="1582917"/>
            <a:ext cx="3995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D  </a:t>
            </a:r>
            <a:r>
              <a:rPr lang="en-GB" sz="9600" dirty="0" smtClean="0">
                <a:latin typeface="Comic Sans MS" panose="030F0702030302020204" pitchFamily="66" charset="0"/>
              </a:rPr>
              <a:t>4</a:t>
            </a:r>
            <a:endParaRPr lang="en-GB" sz="9600" dirty="0" smtClean="0">
              <a:latin typeface="Comic Sans MS" panose="030F0702030302020204" pitchFamily="66" charset="0"/>
            </a:endParaRPr>
          </a:p>
          <a:p>
            <a:r>
              <a:rPr lang="en-GB" sz="9600" dirty="0" smtClean="0">
                <a:latin typeface="Comic Sans MS" panose="030F0702030302020204" pitchFamily="66" charset="0"/>
              </a:rPr>
              <a:t>    D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32667" y="4784737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D  </a:t>
            </a:r>
            <a:r>
              <a:rPr lang="en-GB" sz="9600" dirty="0">
                <a:latin typeface="Comic Sans MS" panose="030F0702030302020204" pitchFamily="66" charset="0"/>
              </a:rPr>
              <a:t>7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5659" y="2767857"/>
            <a:ext cx="10390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+</a:t>
            </a:r>
            <a:endParaRPr lang="en-GB" sz="115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99779" y="2583191"/>
            <a:ext cx="31588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Answer: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D = 3</a:t>
            </a: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1537" y="1582917"/>
            <a:ext cx="3995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K  </a:t>
            </a:r>
            <a:r>
              <a:rPr lang="en-GB" sz="9600" dirty="0">
                <a:latin typeface="Comic Sans MS" panose="030F0702030302020204" pitchFamily="66" charset="0"/>
              </a:rPr>
              <a:t>L</a:t>
            </a:r>
            <a:endParaRPr lang="en-GB" sz="9600" dirty="0" smtClean="0">
              <a:latin typeface="Comic Sans MS" panose="030F0702030302020204" pitchFamily="66" charset="0"/>
            </a:endParaRPr>
          </a:p>
          <a:p>
            <a:r>
              <a:rPr lang="en-GB" sz="9600" dirty="0" smtClean="0">
                <a:latin typeface="Comic Sans MS" panose="030F0702030302020204" pitchFamily="66" charset="0"/>
              </a:rPr>
              <a:t>    3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1067" y="4774955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1  2  </a:t>
            </a:r>
            <a:r>
              <a:rPr lang="en-GB" sz="9600" dirty="0" smtClean="0">
                <a:latin typeface="Comic Sans MS" panose="030F0702030302020204" pitchFamily="66" charset="0"/>
              </a:rPr>
              <a:t>6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5999" y="3210503"/>
            <a:ext cx="1039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x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4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1537" y="1582917"/>
            <a:ext cx="3995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K  </a:t>
            </a:r>
            <a:r>
              <a:rPr lang="en-GB" sz="9600" dirty="0">
                <a:latin typeface="Comic Sans MS" panose="030F0702030302020204" pitchFamily="66" charset="0"/>
              </a:rPr>
              <a:t>L</a:t>
            </a:r>
            <a:endParaRPr lang="en-GB" sz="9600" dirty="0" smtClean="0">
              <a:latin typeface="Comic Sans MS" panose="030F0702030302020204" pitchFamily="66" charset="0"/>
            </a:endParaRPr>
          </a:p>
          <a:p>
            <a:r>
              <a:rPr lang="en-GB" sz="9600" dirty="0" smtClean="0">
                <a:latin typeface="Comic Sans MS" panose="030F0702030302020204" pitchFamily="66" charset="0"/>
              </a:rPr>
              <a:t>    3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1067" y="4774955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1  2  </a:t>
            </a:r>
            <a:r>
              <a:rPr lang="en-GB" sz="9600" dirty="0" smtClean="0">
                <a:latin typeface="Comic Sans MS" panose="030F0702030302020204" pitchFamily="66" charset="0"/>
              </a:rPr>
              <a:t>6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5999" y="3210503"/>
            <a:ext cx="1039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x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99779" y="2583191"/>
            <a:ext cx="31588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Answers: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L = 2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K = 4</a:t>
            </a:r>
          </a:p>
        </p:txBody>
      </p:sp>
    </p:spTree>
    <p:extLst>
      <p:ext uri="{BB962C8B-B14F-4D97-AF65-F5344CB8AC3E}">
        <p14:creationId xmlns:p14="http://schemas.microsoft.com/office/powerpoint/2010/main" val="189147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1537" y="1582917"/>
            <a:ext cx="3995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4  S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    S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1067" y="4774955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2  2  </a:t>
            </a:r>
            <a:r>
              <a:rPr lang="en-GB" sz="9600" dirty="0" smtClean="0">
                <a:latin typeface="Comic Sans MS" panose="030F0702030302020204" pitchFamily="66" charset="0"/>
              </a:rPr>
              <a:t>S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5659" y="2767857"/>
            <a:ext cx="1039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x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07" y="284814"/>
            <a:ext cx="83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1537" y="1582917"/>
            <a:ext cx="3995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4  S</a:t>
            </a:r>
          </a:p>
          <a:p>
            <a:r>
              <a:rPr lang="en-GB" sz="9600" dirty="0" smtClean="0">
                <a:latin typeface="Comic Sans MS" panose="030F0702030302020204" pitchFamily="66" charset="0"/>
              </a:rPr>
              <a:t>    S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45999" y="4767460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5999" y="6339407"/>
            <a:ext cx="4721902" cy="1499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1067" y="4774955"/>
            <a:ext cx="5035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  2  2  </a:t>
            </a:r>
            <a:r>
              <a:rPr lang="en-GB" sz="9600" dirty="0" smtClean="0">
                <a:latin typeface="Comic Sans MS" panose="030F0702030302020204" pitchFamily="66" charset="0"/>
              </a:rPr>
              <a:t>S</a:t>
            </a:r>
            <a:endParaRPr lang="en-GB" sz="9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5659" y="2767857"/>
            <a:ext cx="1039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x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99779" y="2583191"/>
            <a:ext cx="31588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Answer: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S = 5</a:t>
            </a:r>
          </a:p>
        </p:txBody>
      </p:sp>
    </p:spTree>
    <p:extLst>
      <p:ext uri="{BB962C8B-B14F-4D97-AF65-F5344CB8AC3E}">
        <p14:creationId xmlns:p14="http://schemas.microsoft.com/office/powerpoint/2010/main" val="61864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406</Words>
  <Application>Microsoft Office PowerPoint</Application>
  <PresentationFormat>Widescreen</PresentationFormat>
  <Paragraphs>178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Doyle</dc:creator>
  <cp:lastModifiedBy>John Doyle</cp:lastModifiedBy>
  <cp:revision>47</cp:revision>
  <dcterms:created xsi:type="dcterms:W3CDTF">2020-03-29T09:39:05Z</dcterms:created>
  <dcterms:modified xsi:type="dcterms:W3CDTF">2020-06-16T19:00:35Z</dcterms:modified>
</cp:coreProperties>
</file>