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87" y="2109184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83307" y="2041195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If you halve Harry’s number, then add 4, you get 10.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is Harry’s number?</a:t>
            </a:r>
          </a:p>
        </p:txBody>
      </p:sp>
    </p:spTree>
    <p:extLst>
      <p:ext uri="{BB962C8B-B14F-4D97-AF65-F5344CB8AC3E}">
        <p14:creationId xmlns:p14="http://schemas.microsoft.com/office/powerpoint/2010/main" val="13608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12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83307" y="2041195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Sophie subtracted 7 from a number and then she doubled the result to get 12.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was her number?</a:t>
            </a:r>
          </a:p>
        </p:txBody>
      </p:sp>
    </p:spTree>
    <p:extLst>
      <p:ext uri="{BB962C8B-B14F-4D97-AF65-F5344CB8AC3E}">
        <p14:creationId xmlns:p14="http://schemas.microsoft.com/office/powerpoint/2010/main" val="8949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13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If you halve Nathan’s number and then add 9, you get 14.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is Nathan’s number?</a:t>
            </a:r>
          </a:p>
        </p:txBody>
      </p:sp>
    </p:spTree>
    <p:extLst>
      <p:ext uri="{BB962C8B-B14F-4D97-AF65-F5344CB8AC3E}">
        <p14:creationId xmlns:p14="http://schemas.microsoft.com/office/powerpoint/2010/main" val="19549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10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Oliver  halved a number and then he doubled the result and got 8.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number did he start with?</a:t>
            </a:r>
          </a:p>
        </p:txBody>
      </p:sp>
    </p:spTree>
    <p:extLst>
      <p:ext uri="{BB962C8B-B14F-4D97-AF65-F5344CB8AC3E}">
        <p14:creationId xmlns:p14="http://schemas.microsoft.com/office/powerpoint/2010/main" val="2359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8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7.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Chloe doubled a number and halved the result and got 6.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number did she double?</a:t>
            </a:r>
          </a:p>
        </p:txBody>
      </p:sp>
    </p:spTree>
    <p:extLst>
      <p:ext uri="{BB962C8B-B14F-4D97-AF65-F5344CB8AC3E}">
        <p14:creationId xmlns:p14="http://schemas.microsoft.com/office/powerpoint/2010/main" val="3741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6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06384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Here are 10 more maths problems for you to think about.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Use a paper and pencil to do your working out and recording.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Remember to </a:t>
            </a:r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ork systematically! 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Lily is thinking of a number. If you double it, and then subtract 4, you get 6.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number is she thinking of?</a:t>
            </a:r>
          </a:p>
        </p:txBody>
      </p:sp>
    </p:spTree>
    <p:extLst>
      <p:ext uri="{BB962C8B-B14F-4D97-AF65-F5344CB8AC3E}">
        <p14:creationId xmlns:p14="http://schemas.microsoft.com/office/powerpoint/2010/main" val="25648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5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9.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If you add 6 to William’s number, then halve the result, you get 7.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is William’s number?</a:t>
            </a:r>
          </a:p>
        </p:txBody>
      </p:sp>
    </p:spTree>
    <p:extLst>
      <p:ext uri="{BB962C8B-B14F-4D97-AF65-F5344CB8AC3E}">
        <p14:creationId xmlns:p14="http://schemas.microsoft.com/office/powerpoint/2010/main" val="7150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8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39062" y="2085440"/>
            <a:ext cx="10299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Mr Doyle is thinking of a number. If he multiplies it by 2, then adds 17 </a:t>
            </a:r>
            <a:r>
              <a:rPr lang="en-GB" sz="2800" smtClean="0">
                <a:latin typeface="Comic Sans MS" panose="030F0702030302020204" pitchFamily="66" charset="0"/>
              </a:rPr>
              <a:t>and </a:t>
            </a:r>
            <a:r>
              <a:rPr lang="en-GB" sz="2800" smtClean="0">
                <a:latin typeface="Comic Sans MS" panose="030F0702030302020204" pitchFamily="66" charset="0"/>
              </a:rPr>
              <a:t>then divides </a:t>
            </a:r>
            <a:r>
              <a:rPr lang="en-GB" sz="2800" dirty="0" smtClean="0">
                <a:latin typeface="Comic Sans MS" panose="030F0702030302020204" pitchFamily="66" charset="0"/>
              </a:rPr>
              <a:t>the result by 9, he gets 5.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number is Mr Doyle thinking of?</a:t>
            </a:r>
          </a:p>
        </p:txBody>
      </p:sp>
    </p:spTree>
    <p:extLst>
      <p:ext uri="{BB962C8B-B14F-4D97-AF65-F5344CB8AC3E}">
        <p14:creationId xmlns:p14="http://schemas.microsoft.com/office/powerpoint/2010/main" val="19846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14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591" y="2365659"/>
            <a:ext cx="107564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Wherever there is number, there is beauty.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Proclus</a:t>
            </a:r>
          </a:p>
        </p:txBody>
      </p:sp>
    </p:spTree>
    <p:extLst>
      <p:ext uri="{BB962C8B-B14F-4D97-AF65-F5344CB8AC3E}">
        <p14:creationId xmlns:p14="http://schemas.microsoft.com/office/powerpoint/2010/main" val="39551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249" y="1726562"/>
            <a:ext cx="9878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In each of the questions, examine the clues given and work backwards to find the number.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4249" y="3648768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 have included a bit of a demo with the first one.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746" y="2154265"/>
            <a:ext cx="98785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Tyler added 3 to a number and multiplied the result by 2 to get 18.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was the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12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746" y="2154265"/>
            <a:ext cx="98785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Tyler added 3 to a number and multiplied the result by 2 to get 18.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was the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019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256" y="2303651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18 divided by 2 is 9.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55256" y="3752007"/>
            <a:ext cx="9878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Tyler added 3 to get 9, so we must take away 3 to work backwards to his number, which is…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5256" y="855295"/>
            <a:ext cx="987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Working back wards from 18,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6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83307" y="2041195"/>
            <a:ext cx="102992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Ryan doubled a number, and then doubled it again to get 20.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was his number?</a:t>
            </a:r>
          </a:p>
        </p:txBody>
      </p:sp>
    </p:spTree>
    <p:extLst>
      <p:ext uri="{BB962C8B-B14F-4D97-AF65-F5344CB8AC3E}">
        <p14:creationId xmlns:p14="http://schemas.microsoft.com/office/powerpoint/2010/main" val="2435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465" y="176981"/>
            <a:ext cx="94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4366" y="2344882"/>
            <a:ext cx="1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5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410</Words>
  <Application>Microsoft Office PowerPoint</Application>
  <PresentationFormat>Widescreen</PresentationFormat>
  <Paragraphs>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54</cp:revision>
  <dcterms:created xsi:type="dcterms:W3CDTF">2020-03-29T09:39:05Z</dcterms:created>
  <dcterms:modified xsi:type="dcterms:W3CDTF">2020-06-24T17:48:35Z</dcterms:modified>
</cp:coreProperties>
</file>