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3" r:id="rId1"/>
  </p:sldMasterIdLst>
  <p:handoutMasterIdLst>
    <p:handoutMasterId r:id="rId12"/>
  </p:handoutMasterIdLst>
  <p:sldIdLst>
    <p:sldId id="256" r:id="rId2"/>
    <p:sldId id="294" r:id="rId3"/>
    <p:sldId id="296" r:id="rId4"/>
    <p:sldId id="268" r:id="rId5"/>
    <p:sldId id="298" r:id="rId6"/>
    <p:sldId id="299" r:id="rId7"/>
    <p:sldId id="297" r:id="rId8"/>
    <p:sldId id="304" r:id="rId9"/>
    <p:sldId id="264" r:id="rId10"/>
    <p:sldId id="291" r:id="rId11"/>
  </p:sldIdLst>
  <p:sldSz cx="12192000" cy="6858000"/>
  <p:notesSz cx="6858000" cy="9144000"/>
  <p:embeddedFontLst>
    <p:embeddedFont>
      <p:font typeface="Mrs S Bunny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CCCC"/>
    <a:srgbClr val="00B0F0"/>
    <a:srgbClr val="92D05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13E4C0-52B4-481E-BB5B-CCCBB8F889B3}" v="879" dt="2019-03-25T13:51:15.236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Hare" userId="2ac4a896e4a7962d" providerId="LiveId" clId="{B3511974-4531-40EF-9F38-4ABB3FA199E0}"/>
  </pc:docChgLst>
  <pc:docChgLst>
    <pc:chgData name="Samantha Hare" userId="2ac4a896e4a7962d" providerId="LiveId" clId="{CC6FFFE9-680A-403A-917C-30FA0F5FD105}"/>
    <pc:docChg chg="undo custSel addSld delSld modSld modMainMaster">
      <pc:chgData name="Samantha Hare" userId="2ac4a896e4a7962d" providerId="LiveId" clId="{CC6FFFE9-680A-403A-917C-30FA0F5FD105}" dt="2019-02-10T14:45:22.010" v="221" actId="6549"/>
      <pc:docMkLst>
        <pc:docMk/>
      </pc:docMkLst>
      <pc:sldChg chg="addSp delSp modSp">
        <pc:chgData name="Samantha Hare" userId="2ac4a896e4a7962d" providerId="LiveId" clId="{CC6FFFE9-680A-403A-917C-30FA0F5FD105}" dt="2019-02-10T14:45:22.010" v="221" actId="6549"/>
        <pc:sldMkLst>
          <pc:docMk/>
          <pc:sldMk cId="382059511" sldId="256"/>
        </pc:sldMkLst>
        <pc:spChg chg="mod">
          <ac:chgData name="Samantha Hare" userId="2ac4a896e4a7962d" providerId="LiveId" clId="{CC6FFFE9-680A-403A-917C-30FA0F5FD105}" dt="2019-02-10T14:45:22.010" v="221" actId="6549"/>
          <ac:spMkLst>
            <pc:docMk/>
            <pc:sldMk cId="382059511" sldId="256"/>
            <ac:spMk id="2" creationId="{FC7C3994-7DF7-4DA8-A939-6E90CE4BFBD4}"/>
          </ac:spMkLst>
        </pc:spChg>
        <pc:spChg chg="add del mod">
          <ac:chgData name="Samantha Hare" userId="2ac4a896e4a7962d" providerId="LiveId" clId="{CC6FFFE9-680A-403A-917C-30FA0F5FD105}" dt="2019-01-31T17:28:47.173" v="9" actId="478"/>
          <ac:spMkLst>
            <pc:docMk/>
            <pc:sldMk cId="382059511" sldId="256"/>
            <ac:spMk id="3" creationId="{DD23A170-5117-4BEA-B8DF-1820652FA993}"/>
          </ac:spMkLst>
        </pc:spChg>
      </pc:sldChg>
      <pc:sldChg chg="modSp">
        <pc:chgData name="Samantha Hare" userId="2ac4a896e4a7962d" providerId="LiveId" clId="{CC6FFFE9-680A-403A-917C-30FA0F5FD105}" dt="2019-01-31T17:46:40.861" v="66" actId="20577"/>
        <pc:sldMkLst>
          <pc:docMk/>
          <pc:sldMk cId="1672683286" sldId="257"/>
        </pc:sldMkLst>
        <pc:spChg chg="mod">
          <ac:chgData name="Samantha Hare" userId="2ac4a896e4a7962d" providerId="LiveId" clId="{CC6FFFE9-680A-403A-917C-30FA0F5FD105}" dt="2019-01-31T17:46:40.861" v="66" actId="20577"/>
          <ac:spMkLst>
            <pc:docMk/>
            <pc:sldMk cId="1672683286" sldId="257"/>
            <ac:spMk id="2" creationId="{6EBDBFBE-5C64-446D-A985-AFE16DC9A364}"/>
          </ac:spMkLst>
        </pc:spChg>
      </pc:sldChg>
      <pc:sldMasterChg chg="modSldLayout">
        <pc:chgData name="Samantha Hare" userId="2ac4a896e4a7962d" providerId="LiveId" clId="{CC6FFFE9-680A-403A-917C-30FA0F5FD105}" dt="2019-01-31T17:28:26.009" v="7" actId="1582"/>
        <pc:sldMasterMkLst>
          <pc:docMk/>
          <pc:sldMasterMk cId="3734318551" sldId="2147483693"/>
        </pc:sldMasterMkLst>
        <pc:sldLayoutChg chg="modSp">
          <pc:chgData name="Samantha Hare" userId="2ac4a896e4a7962d" providerId="LiveId" clId="{CC6FFFE9-680A-403A-917C-30FA0F5FD105}" dt="2019-01-31T17:28:06.018" v="3" actId="1582"/>
          <pc:sldLayoutMkLst>
            <pc:docMk/>
            <pc:sldMasterMk cId="3734318551" sldId="2147483693"/>
            <pc:sldLayoutMk cId="970727182" sldId="2147483694"/>
          </pc:sldLayoutMkLst>
          <pc:spChg chg="mod">
            <ac:chgData name="Samantha Hare" userId="2ac4a896e4a7962d" providerId="LiveId" clId="{CC6FFFE9-680A-403A-917C-30FA0F5FD105}" dt="2019-01-31T17:28:06.018" v="3" actId="1582"/>
            <ac:spMkLst>
              <pc:docMk/>
              <pc:sldMasterMk cId="3734318551" sldId="2147483693"/>
              <pc:sldLayoutMk cId="970727182" sldId="2147483694"/>
              <ac:spMk id="2" creationId="{7DFD0D74-E0E3-492D-8701-72CFC8BA4626}"/>
            </ac:spMkLst>
          </pc:spChg>
        </pc:sldLayoutChg>
        <pc:sldLayoutChg chg="modSp">
          <pc:chgData name="Samantha Hare" userId="2ac4a896e4a7962d" providerId="LiveId" clId="{CC6FFFE9-680A-403A-917C-30FA0F5FD105}" dt="2019-01-31T17:28:15.680" v="5" actId="1582"/>
          <pc:sldLayoutMkLst>
            <pc:docMk/>
            <pc:sldMasterMk cId="3734318551" sldId="2147483693"/>
            <pc:sldLayoutMk cId="1661074407" sldId="2147483695"/>
          </pc:sldLayoutMkLst>
          <pc:spChg chg="mod">
            <ac:chgData name="Samantha Hare" userId="2ac4a896e4a7962d" providerId="LiveId" clId="{CC6FFFE9-680A-403A-917C-30FA0F5FD105}" dt="2019-01-31T17:28:11.310" v="4" actId="1582"/>
            <ac:spMkLst>
              <pc:docMk/>
              <pc:sldMasterMk cId="3734318551" sldId="2147483693"/>
              <pc:sldLayoutMk cId="1661074407" sldId="2147483695"/>
              <ac:spMk id="2" creationId="{5A105084-8CEA-4003-A0B0-F1D79423C011}"/>
            </ac:spMkLst>
          </pc:spChg>
          <pc:spChg chg="mod">
            <ac:chgData name="Samantha Hare" userId="2ac4a896e4a7962d" providerId="LiveId" clId="{CC6FFFE9-680A-403A-917C-30FA0F5FD105}" dt="2019-01-31T17:28:15.680" v="5" actId="1582"/>
            <ac:spMkLst>
              <pc:docMk/>
              <pc:sldMasterMk cId="3734318551" sldId="2147483693"/>
              <pc:sldLayoutMk cId="1661074407" sldId="2147483695"/>
              <ac:spMk id="3" creationId="{D263F88A-AE45-4A99-A08E-53C0C88B06C5}"/>
            </ac:spMkLst>
          </pc:spChg>
        </pc:sldLayoutChg>
        <pc:sldLayoutChg chg="modSp">
          <pc:chgData name="Samantha Hare" userId="2ac4a896e4a7962d" providerId="LiveId" clId="{CC6FFFE9-680A-403A-917C-30FA0F5FD105}" dt="2019-01-31T17:28:20.710" v="6" actId="1582"/>
          <pc:sldLayoutMkLst>
            <pc:docMk/>
            <pc:sldMasterMk cId="3734318551" sldId="2147483693"/>
            <pc:sldLayoutMk cId="2319182491" sldId="2147483696"/>
          </pc:sldLayoutMkLst>
          <pc:spChg chg="mod">
            <ac:chgData name="Samantha Hare" userId="2ac4a896e4a7962d" providerId="LiveId" clId="{CC6FFFE9-680A-403A-917C-30FA0F5FD105}" dt="2019-01-31T17:28:20.710" v="6" actId="1582"/>
            <ac:spMkLst>
              <pc:docMk/>
              <pc:sldMasterMk cId="3734318551" sldId="2147483693"/>
              <pc:sldLayoutMk cId="2319182491" sldId="2147483696"/>
              <ac:spMk id="2" creationId="{5A105084-8CEA-4003-A0B0-F1D79423C011}"/>
            </ac:spMkLst>
          </pc:spChg>
        </pc:sldLayoutChg>
        <pc:sldLayoutChg chg="modSp">
          <pc:chgData name="Samantha Hare" userId="2ac4a896e4a7962d" providerId="LiveId" clId="{CC6FFFE9-680A-403A-917C-30FA0F5FD105}" dt="2019-01-31T17:28:26.009" v="7" actId="1582"/>
          <pc:sldLayoutMkLst>
            <pc:docMk/>
            <pc:sldMasterMk cId="3734318551" sldId="2147483693"/>
            <pc:sldLayoutMk cId="872273000" sldId="2147483697"/>
          </pc:sldLayoutMkLst>
          <pc:spChg chg="mod">
            <ac:chgData name="Samantha Hare" userId="2ac4a896e4a7962d" providerId="LiveId" clId="{CC6FFFE9-680A-403A-917C-30FA0F5FD105}" dt="2019-01-31T17:28:26.009" v="7" actId="1582"/>
            <ac:spMkLst>
              <pc:docMk/>
              <pc:sldMasterMk cId="3734318551" sldId="2147483693"/>
              <pc:sldLayoutMk cId="872273000" sldId="2147483697"/>
              <ac:spMk id="6" creationId="{B7CC587B-9B5E-48CB-9B04-11288D8DB274}"/>
            </ac:spMkLst>
          </pc:spChg>
          <pc:spChg chg="mod">
            <ac:chgData name="Samantha Hare" userId="2ac4a896e4a7962d" providerId="LiveId" clId="{CC6FFFE9-680A-403A-917C-30FA0F5FD105}" dt="2019-01-31T17:28:26.009" v="7" actId="1582"/>
            <ac:spMkLst>
              <pc:docMk/>
              <pc:sldMasterMk cId="3734318551" sldId="2147483693"/>
              <pc:sldLayoutMk cId="872273000" sldId="2147483697"/>
              <ac:spMk id="7" creationId="{70FCB052-30E0-4CEE-AF35-BD0FEC0D7FFB}"/>
            </ac:spMkLst>
          </pc:spChg>
        </pc:sldLayoutChg>
      </pc:sldMasterChg>
    </pc:docChg>
  </pc:docChgLst>
  <pc:docChgLst>
    <pc:chgData name="Samantha Hare" userId="2ac4a896e4a7962d" providerId="LiveId" clId="{2F8984F6-879D-443E-9A30-3A2B3F84EF13}"/>
    <pc:docChg chg="modSld">
      <pc:chgData name="Samantha Hare" userId="2ac4a896e4a7962d" providerId="LiveId" clId="{2F8984F6-879D-443E-9A30-3A2B3F84EF13}" dt="2019-03-25T08:23:59.012" v="0" actId="6549"/>
      <pc:docMkLst>
        <pc:docMk/>
      </pc:docMkLst>
      <pc:sldChg chg="modSp">
        <pc:chgData name="Samantha Hare" userId="2ac4a896e4a7962d" providerId="LiveId" clId="{2F8984F6-879D-443E-9A30-3A2B3F84EF13}" dt="2019-03-25T08:23:59.012" v="0" actId="6549"/>
        <pc:sldMkLst>
          <pc:docMk/>
          <pc:sldMk cId="1672683286" sldId="257"/>
        </pc:sldMkLst>
        <pc:spChg chg="mod">
          <ac:chgData name="Samantha Hare" userId="2ac4a896e4a7962d" providerId="LiveId" clId="{2F8984F6-879D-443E-9A30-3A2B3F84EF13}" dt="2019-03-25T08:23:59.012" v="0" actId="6549"/>
          <ac:spMkLst>
            <pc:docMk/>
            <pc:sldMk cId="1672683286" sldId="257"/>
            <ac:spMk id="2" creationId="{6EBDBFBE-5C64-446D-A985-AFE16DC9A364}"/>
          </ac:spMkLst>
        </pc:spChg>
      </pc:sldChg>
    </pc:docChg>
  </pc:docChgLst>
  <pc:docChgLst>
    <pc:chgData name="Samantha Hare" userId="2ac4a896e4a7962d" providerId="LiveId" clId="{E1ECF3CB-14D0-41EA-B3E3-7AC6168104C8}"/>
  </pc:docChgLst>
  <pc:docChgLst>
    <pc:chgData name="Samantha Hare" userId="2ac4a896e4a7962d" providerId="LiveId" clId="{ADA3AB6C-D52E-4128-8DC4-1DE7C8725D84}"/>
    <pc:docChg chg="modSld">
      <pc:chgData name="Samantha Hare" userId="2ac4a896e4a7962d" providerId="LiveId" clId="{ADA3AB6C-D52E-4128-8DC4-1DE7C8725D84}" dt="2019-01-31T16:34:15.578" v="87" actId="6549"/>
      <pc:docMkLst>
        <pc:docMk/>
      </pc:docMkLst>
      <pc:sldChg chg="modSp">
        <pc:chgData name="Samantha Hare" userId="2ac4a896e4a7962d" providerId="LiveId" clId="{ADA3AB6C-D52E-4128-8DC4-1DE7C8725D84}" dt="2019-01-31T16:34:15.578" v="87" actId="6549"/>
        <pc:sldMkLst>
          <pc:docMk/>
          <pc:sldMk cId="382059511" sldId="256"/>
        </pc:sldMkLst>
        <pc:spChg chg="mod">
          <ac:chgData name="Samantha Hare" userId="2ac4a896e4a7962d" providerId="LiveId" clId="{ADA3AB6C-D52E-4128-8DC4-1DE7C8725D84}" dt="2019-01-31T16:34:15.578" v="87" actId="6549"/>
          <ac:spMkLst>
            <pc:docMk/>
            <pc:sldMk cId="382059511" sldId="256"/>
            <ac:spMk id="2" creationId="{FC7C3994-7DF7-4DA8-A939-6E90CE4BFBD4}"/>
          </ac:spMkLst>
        </pc:spChg>
      </pc:sldChg>
    </pc:docChg>
  </pc:docChgLst>
  <pc:docChgLst>
    <pc:chgData name="Samantha Hare" userId="2ac4a896e4a7962d" providerId="LiveId" clId="{E213E4C0-52B4-481E-BB5B-CCCBB8F889B3}"/>
    <pc:docChg chg="undo custSel addSld delSld modSld sldOrd">
      <pc:chgData name="Samantha Hare" userId="2ac4a896e4a7962d" providerId="LiveId" clId="{E213E4C0-52B4-481E-BB5B-CCCBB8F889B3}" dt="2019-03-25T13:51:43.760" v="2457" actId="1076"/>
      <pc:docMkLst>
        <pc:docMk/>
      </pc:docMkLst>
      <pc:sldChg chg="modSp">
        <pc:chgData name="Samantha Hare" userId="2ac4a896e4a7962d" providerId="LiveId" clId="{E213E4C0-52B4-481E-BB5B-CCCBB8F889B3}" dt="2019-03-25T08:35:58.786" v="1" actId="20577"/>
        <pc:sldMkLst>
          <pc:docMk/>
          <pc:sldMk cId="382059511" sldId="256"/>
        </pc:sldMkLst>
        <pc:spChg chg="mod">
          <ac:chgData name="Samantha Hare" userId="2ac4a896e4a7962d" providerId="LiveId" clId="{E213E4C0-52B4-481E-BB5B-CCCBB8F889B3}" dt="2019-03-25T08:35:58.786" v="1" actId="20577"/>
          <ac:spMkLst>
            <pc:docMk/>
            <pc:sldMk cId="382059511" sldId="256"/>
            <ac:spMk id="2" creationId="{FC7C3994-7DF7-4DA8-A939-6E90CE4BFBD4}"/>
          </ac:spMkLst>
        </pc:spChg>
      </pc:sldChg>
      <pc:sldChg chg="modSp">
        <pc:chgData name="Samantha Hare" userId="2ac4a896e4a7962d" providerId="LiveId" clId="{E213E4C0-52B4-481E-BB5B-CCCBB8F889B3}" dt="2019-03-25T08:36:16.417" v="60" actId="20577"/>
        <pc:sldMkLst>
          <pc:docMk/>
          <pc:sldMk cId="1672683286" sldId="257"/>
        </pc:sldMkLst>
        <pc:spChg chg="mod">
          <ac:chgData name="Samantha Hare" userId="2ac4a896e4a7962d" providerId="LiveId" clId="{E213E4C0-52B4-481E-BB5B-CCCBB8F889B3}" dt="2019-03-25T08:36:16.417" v="60" actId="20577"/>
          <ac:spMkLst>
            <pc:docMk/>
            <pc:sldMk cId="1672683286" sldId="257"/>
            <ac:spMk id="2" creationId="{6EBDBFBE-5C64-446D-A985-AFE16DC9A364}"/>
          </ac:spMkLst>
        </pc:spChg>
      </pc:sldChg>
      <pc:sldChg chg="del">
        <pc:chgData name="Samantha Hare" userId="2ac4a896e4a7962d" providerId="LiveId" clId="{E213E4C0-52B4-481E-BB5B-CCCBB8F889B3}" dt="2019-03-25T08:38:49.966" v="63" actId="2696"/>
        <pc:sldMkLst>
          <pc:docMk/>
          <pc:sldMk cId="4267563154" sldId="258"/>
        </pc:sldMkLst>
      </pc:sldChg>
      <pc:sldChg chg="addSp delSp modSp modAnim">
        <pc:chgData name="Samantha Hare" userId="2ac4a896e4a7962d" providerId="LiveId" clId="{E213E4C0-52B4-481E-BB5B-CCCBB8F889B3}" dt="2019-03-25T09:31:56.558" v="1608"/>
        <pc:sldMkLst>
          <pc:docMk/>
          <pc:sldMk cId="2685617111" sldId="264"/>
        </pc:sldMkLst>
        <pc:spChg chg="mod">
          <ac:chgData name="Samantha Hare" userId="2ac4a896e4a7962d" providerId="LiveId" clId="{E213E4C0-52B4-481E-BB5B-CCCBB8F889B3}" dt="2019-03-25T09:23:54.577" v="1607" actId="20577"/>
          <ac:spMkLst>
            <pc:docMk/>
            <pc:sldMk cId="2685617111" sldId="264"/>
            <ac:spMk id="2" creationId="{1C643685-E236-4FAE-ADA0-376572500118}"/>
          </ac:spMkLst>
        </pc:spChg>
        <pc:spChg chg="add mod">
          <ac:chgData name="Samantha Hare" userId="2ac4a896e4a7962d" providerId="LiveId" clId="{E213E4C0-52B4-481E-BB5B-CCCBB8F889B3}" dt="2019-03-25T09:23:05.701" v="1579" actId="465"/>
          <ac:spMkLst>
            <pc:docMk/>
            <pc:sldMk cId="2685617111" sldId="264"/>
            <ac:spMk id="10" creationId="{1E6FFE7F-0C5F-4876-B46D-C3D275E8FD4E}"/>
          </ac:spMkLst>
        </pc:spChg>
        <pc:spChg chg="add mod">
          <ac:chgData name="Samantha Hare" userId="2ac4a896e4a7962d" providerId="LiveId" clId="{E213E4C0-52B4-481E-BB5B-CCCBB8F889B3}" dt="2019-03-25T09:23:05.701" v="1579" actId="465"/>
          <ac:spMkLst>
            <pc:docMk/>
            <pc:sldMk cId="2685617111" sldId="264"/>
            <ac:spMk id="12" creationId="{79CECBC6-42CC-4506-B501-C53FBC746982}"/>
          </ac:spMkLst>
        </pc:spChg>
        <pc:spChg chg="add mod">
          <ac:chgData name="Samantha Hare" userId="2ac4a896e4a7962d" providerId="LiveId" clId="{E213E4C0-52B4-481E-BB5B-CCCBB8F889B3}" dt="2019-03-25T09:23:05.701" v="1579" actId="465"/>
          <ac:spMkLst>
            <pc:docMk/>
            <pc:sldMk cId="2685617111" sldId="264"/>
            <ac:spMk id="13" creationId="{1E0A83B7-2B12-4992-B2C8-75F090497117}"/>
          </ac:spMkLst>
        </pc:spChg>
        <pc:spChg chg="add mod">
          <ac:chgData name="Samantha Hare" userId="2ac4a896e4a7962d" providerId="LiveId" clId="{E213E4C0-52B4-481E-BB5B-CCCBB8F889B3}" dt="2019-03-25T09:23:29.859" v="1598" actId="207"/>
          <ac:spMkLst>
            <pc:docMk/>
            <pc:sldMk cId="2685617111" sldId="264"/>
            <ac:spMk id="14" creationId="{B789BCB9-D92F-470B-BE76-C1F098159AC6}"/>
          </ac:spMkLst>
        </pc:spChg>
        <pc:spChg chg="add mod">
          <ac:chgData name="Samantha Hare" userId="2ac4a896e4a7962d" providerId="LiveId" clId="{E213E4C0-52B4-481E-BB5B-CCCBB8F889B3}" dt="2019-03-25T09:23:29.859" v="1598" actId="207"/>
          <ac:spMkLst>
            <pc:docMk/>
            <pc:sldMk cId="2685617111" sldId="264"/>
            <ac:spMk id="15" creationId="{B6A92AFB-6550-479E-A6E2-9EEDF1F107B6}"/>
          </ac:spMkLst>
        </pc:spChg>
        <pc:spChg chg="add mod">
          <ac:chgData name="Samantha Hare" userId="2ac4a896e4a7962d" providerId="LiveId" clId="{E213E4C0-52B4-481E-BB5B-CCCBB8F889B3}" dt="2019-03-25T09:23:29.859" v="1598" actId="207"/>
          <ac:spMkLst>
            <pc:docMk/>
            <pc:sldMk cId="2685617111" sldId="264"/>
            <ac:spMk id="16" creationId="{B725116F-32A8-4378-B99B-29A51DBF504B}"/>
          </ac:spMkLst>
        </pc:spChg>
        <pc:grpChg chg="add del mod">
          <ac:chgData name="Samantha Hare" userId="2ac4a896e4a7962d" providerId="LiveId" clId="{E213E4C0-52B4-481E-BB5B-CCCBB8F889B3}" dt="2019-03-25T09:15:55.711" v="1048" actId="165"/>
          <ac:grpSpMkLst>
            <pc:docMk/>
            <pc:sldMk cId="2685617111" sldId="264"/>
            <ac:grpSpMk id="11" creationId="{635EB193-C6CB-4BA8-86C8-0C7A4A6EAB35}"/>
          </ac:grpSpMkLst>
        </pc:grpChg>
        <pc:picChg chg="add mod topLvl">
          <ac:chgData name="Samantha Hare" userId="2ac4a896e4a7962d" providerId="LiveId" clId="{E213E4C0-52B4-481E-BB5B-CCCBB8F889B3}" dt="2019-03-25T09:22:59.515" v="1578" actId="465"/>
          <ac:picMkLst>
            <pc:docMk/>
            <pc:sldMk cId="2685617111" sldId="264"/>
            <ac:picMk id="5" creationId="{9C47A569-E8FA-417D-AD23-61DE85B6360E}"/>
          </ac:picMkLst>
        </pc:picChg>
        <pc:picChg chg="add mod topLvl">
          <ac:chgData name="Samantha Hare" userId="2ac4a896e4a7962d" providerId="LiveId" clId="{E213E4C0-52B4-481E-BB5B-CCCBB8F889B3}" dt="2019-03-25T09:22:59.515" v="1578" actId="465"/>
          <ac:picMkLst>
            <pc:docMk/>
            <pc:sldMk cId="2685617111" sldId="264"/>
            <ac:picMk id="7" creationId="{AA61F2A7-A67E-4803-977A-6B481B409B7F}"/>
          </ac:picMkLst>
        </pc:picChg>
        <pc:picChg chg="add mod topLvl">
          <ac:chgData name="Samantha Hare" userId="2ac4a896e4a7962d" providerId="LiveId" clId="{E213E4C0-52B4-481E-BB5B-CCCBB8F889B3}" dt="2019-03-25T09:22:59.515" v="1578" actId="465"/>
          <ac:picMkLst>
            <pc:docMk/>
            <pc:sldMk cId="2685617111" sldId="264"/>
            <ac:picMk id="9" creationId="{EC8FC27B-83D0-456E-8F3D-F49A354DFE2E}"/>
          </ac:picMkLst>
        </pc:picChg>
      </pc:sldChg>
      <pc:sldChg chg="modSp">
        <pc:chgData name="Samantha Hare" userId="2ac4a896e4a7962d" providerId="LiveId" clId="{E213E4C0-52B4-481E-BB5B-CCCBB8F889B3}" dt="2019-03-25T08:36:22.033" v="61"/>
        <pc:sldMkLst>
          <pc:docMk/>
          <pc:sldMk cId="3363825027" sldId="267"/>
        </pc:sldMkLst>
        <pc:spChg chg="mod">
          <ac:chgData name="Samantha Hare" userId="2ac4a896e4a7962d" providerId="LiveId" clId="{E213E4C0-52B4-481E-BB5B-CCCBB8F889B3}" dt="2019-03-25T08:36:22.033" v="61"/>
          <ac:spMkLst>
            <pc:docMk/>
            <pc:sldMk cId="3363825027" sldId="267"/>
            <ac:spMk id="2" creationId="{6EBDBFBE-5C64-446D-A985-AFE16DC9A364}"/>
          </ac:spMkLst>
        </pc:spChg>
      </pc:sldChg>
      <pc:sldChg chg="addSp delSp modSp add del modAnim">
        <pc:chgData name="Samantha Hare" userId="2ac4a896e4a7962d" providerId="LiveId" clId="{E213E4C0-52B4-481E-BB5B-CCCBB8F889B3}" dt="2019-03-25T10:43:38.656" v="2442" actId="2696"/>
        <pc:sldMkLst>
          <pc:docMk/>
          <pc:sldMk cId="3837763879" sldId="268"/>
        </pc:sldMkLst>
        <pc:spChg chg="add mod topLvl">
          <ac:chgData name="Samantha Hare" userId="2ac4a896e4a7962d" providerId="LiveId" clId="{E213E4C0-52B4-481E-BB5B-CCCBB8F889B3}" dt="2019-03-25T08:48:37.728" v="459" actId="14100"/>
          <ac:spMkLst>
            <pc:docMk/>
            <pc:sldMk cId="3837763879" sldId="268"/>
            <ac:spMk id="2" creationId="{6FD8B8DA-1C32-4E41-9B5B-B931B66C09EE}"/>
          </ac:spMkLst>
        </pc:spChg>
        <pc:spChg chg="mod">
          <ac:chgData name="Samantha Hare" userId="2ac4a896e4a7962d" providerId="LiveId" clId="{E213E4C0-52B4-481E-BB5B-CCCBB8F889B3}" dt="2019-03-25T10:11:20.615" v="2438" actId="20577"/>
          <ac:spMkLst>
            <pc:docMk/>
            <pc:sldMk cId="3837763879" sldId="268"/>
            <ac:spMk id="4" creationId="{D7210369-EE3F-40EC-8E83-2CF2E1AC57E5}"/>
          </ac:spMkLst>
        </pc:spChg>
        <pc:spChg chg="add mod topLvl">
          <ac:chgData name="Samantha Hare" userId="2ac4a896e4a7962d" providerId="LiveId" clId="{E213E4C0-52B4-481E-BB5B-CCCBB8F889B3}" dt="2019-03-25T08:47:23.446" v="440" actId="164"/>
          <ac:spMkLst>
            <pc:docMk/>
            <pc:sldMk cId="3837763879" sldId="268"/>
            <ac:spMk id="5" creationId="{D6E11D4C-0FD9-49B1-BA2D-25D4763D3722}"/>
          </ac:spMkLst>
        </pc:spChg>
        <pc:spChg chg="add mod topLvl">
          <ac:chgData name="Samantha Hare" userId="2ac4a896e4a7962d" providerId="LiveId" clId="{E213E4C0-52B4-481E-BB5B-CCCBB8F889B3}" dt="2019-03-25T08:47:23.446" v="440" actId="164"/>
          <ac:spMkLst>
            <pc:docMk/>
            <pc:sldMk cId="3837763879" sldId="268"/>
            <ac:spMk id="6" creationId="{6E9BB3E1-5B63-47FA-AA02-1053F49F7DA6}"/>
          </ac:spMkLst>
        </pc:spChg>
        <pc:spChg chg="add del">
          <ac:chgData name="Samantha Hare" userId="2ac4a896e4a7962d" providerId="LiveId" clId="{E213E4C0-52B4-481E-BB5B-CCCBB8F889B3}" dt="2019-03-25T08:49:31.217" v="490"/>
          <ac:spMkLst>
            <pc:docMk/>
            <pc:sldMk cId="3837763879" sldId="268"/>
            <ac:spMk id="35" creationId="{AD4D3D1D-E9A0-44A3-AF21-7AF058A51051}"/>
          </ac:spMkLst>
        </pc:spChg>
        <pc:spChg chg="add mod">
          <ac:chgData name="Samantha Hare" userId="2ac4a896e4a7962d" providerId="LiveId" clId="{E213E4C0-52B4-481E-BB5B-CCCBB8F889B3}" dt="2019-03-25T08:50:31.754" v="517" actId="207"/>
          <ac:spMkLst>
            <pc:docMk/>
            <pc:sldMk cId="3837763879" sldId="268"/>
            <ac:spMk id="36" creationId="{95803E3B-1F1F-4471-B67C-EB15C53AC8E5}"/>
          </ac:spMkLst>
        </pc:spChg>
        <pc:spChg chg="add mod">
          <ac:chgData name="Samantha Hare" userId="2ac4a896e4a7962d" providerId="LiveId" clId="{E213E4C0-52B4-481E-BB5B-CCCBB8F889B3}" dt="2019-03-25T08:50:25.420" v="516" actId="20577"/>
          <ac:spMkLst>
            <pc:docMk/>
            <pc:sldMk cId="3837763879" sldId="268"/>
            <ac:spMk id="37" creationId="{3344BC8D-32B9-4879-B1F3-57BF611B95AB}"/>
          </ac:spMkLst>
        </pc:spChg>
        <pc:spChg chg="add mod">
          <ac:chgData name="Samantha Hare" userId="2ac4a896e4a7962d" providerId="LiveId" clId="{E213E4C0-52B4-481E-BB5B-CCCBB8F889B3}" dt="2019-03-25T08:50:00.987" v="503" actId="20577"/>
          <ac:spMkLst>
            <pc:docMk/>
            <pc:sldMk cId="3837763879" sldId="268"/>
            <ac:spMk id="38" creationId="{BF46BE1E-4FC3-496B-8F39-7E491BE28A68}"/>
          </ac:spMkLst>
        </pc:spChg>
        <pc:grpChg chg="add del mod">
          <ac:chgData name="Samantha Hare" userId="2ac4a896e4a7962d" providerId="LiveId" clId="{E213E4C0-52B4-481E-BB5B-CCCBB8F889B3}" dt="2019-03-25T08:47:21.696" v="439" actId="165"/>
          <ac:grpSpMkLst>
            <pc:docMk/>
            <pc:sldMk cId="3837763879" sldId="268"/>
            <ac:grpSpMk id="11" creationId="{01433FC9-03E4-4237-B694-2C6D4722A685}"/>
          </ac:grpSpMkLst>
        </pc:grpChg>
        <pc:grpChg chg="add mod">
          <ac:chgData name="Samantha Hare" userId="2ac4a896e4a7962d" providerId="LiveId" clId="{E213E4C0-52B4-481E-BB5B-CCCBB8F889B3}" dt="2019-03-25T08:49:17.873" v="480" actId="1076"/>
          <ac:grpSpMkLst>
            <pc:docMk/>
            <pc:sldMk cId="3837763879" sldId="268"/>
            <ac:grpSpMk id="12" creationId="{F0FD431C-64E2-4150-BAF3-6A6D042B86AC}"/>
          </ac:grpSpMkLst>
        </pc:grpChg>
        <pc:picChg chg="add mod ord">
          <ac:chgData name="Samantha Hare" userId="2ac4a896e4a7962d" providerId="LiveId" clId="{E213E4C0-52B4-481E-BB5B-CCCBB8F889B3}" dt="2019-03-25T08:48:59.712" v="474" actId="1076"/>
          <ac:picMkLst>
            <pc:docMk/>
            <pc:sldMk cId="3837763879" sldId="268"/>
            <ac:picMk id="13" creationId="{5EE8D464-8188-486F-B837-B74FF4E07471}"/>
          </ac:picMkLst>
        </pc:picChg>
        <pc:picChg chg="add mod ord">
          <ac:chgData name="Samantha Hare" userId="2ac4a896e4a7962d" providerId="LiveId" clId="{E213E4C0-52B4-481E-BB5B-CCCBB8F889B3}" dt="2019-03-25T08:50:09.788" v="506" actId="1076"/>
          <ac:picMkLst>
            <pc:docMk/>
            <pc:sldMk cId="3837763879" sldId="268"/>
            <ac:picMk id="14" creationId="{5ACD12C2-4319-4C56-A802-394D4F691722}"/>
          </ac:picMkLst>
        </pc:picChg>
        <pc:picChg chg="add mod">
          <ac:chgData name="Samantha Hare" userId="2ac4a896e4a7962d" providerId="LiveId" clId="{E213E4C0-52B4-481E-BB5B-CCCBB8F889B3}" dt="2019-03-25T08:49:53.762" v="500" actId="1076"/>
          <ac:picMkLst>
            <pc:docMk/>
            <pc:sldMk cId="3837763879" sldId="268"/>
            <ac:picMk id="15" creationId="{17098E8E-5391-4FA9-8A95-5A4F847057A2}"/>
          </ac:picMkLst>
        </pc:picChg>
        <pc:picChg chg="add mod ord">
          <ac:chgData name="Samantha Hare" userId="2ac4a896e4a7962d" providerId="LiveId" clId="{E213E4C0-52B4-481E-BB5B-CCCBB8F889B3}" dt="2019-03-25T08:48:56.208" v="471" actId="1076"/>
          <ac:picMkLst>
            <pc:docMk/>
            <pc:sldMk cId="3837763879" sldId="268"/>
            <ac:picMk id="16" creationId="{38FCC223-5BFD-4D01-A430-AC603932F661}"/>
          </ac:picMkLst>
        </pc:picChg>
        <pc:picChg chg="add mod ord">
          <ac:chgData name="Samantha Hare" userId="2ac4a896e4a7962d" providerId="LiveId" clId="{E213E4C0-52B4-481E-BB5B-CCCBB8F889B3}" dt="2019-03-25T08:48:58.269" v="473" actId="1076"/>
          <ac:picMkLst>
            <pc:docMk/>
            <pc:sldMk cId="3837763879" sldId="268"/>
            <ac:picMk id="17" creationId="{1DC5EBC9-4257-45D4-864C-B03C87A51352}"/>
          </ac:picMkLst>
        </pc:picChg>
        <pc:picChg chg="add mod">
          <ac:chgData name="Samantha Hare" userId="2ac4a896e4a7962d" providerId="LiveId" clId="{E213E4C0-52B4-481E-BB5B-CCCBB8F889B3}" dt="2019-03-25T08:48:55.493" v="470" actId="1076"/>
          <ac:picMkLst>
            <pc:docMk/>
            <pc:sldMk cId="3837763879" sldId="268"/>
            <ac:picMk id="18" creationId="{E9485578-72AE-477D-A855-1FFB3CC3D8EC}"/>
          </ac:picMkLst>
        </pc:picChg>
        <pc:picChg chg="add mod">
          <ac:chgData name="Samantha Hare" userId="2ac4a896e4a7962d" providerId="LiveId" clId="{E213E4C0-52B4-481E-BB5B-CCCBB8F889B3}" dt="2019-03-25T08:48:48.115" v="463" actId="1076"/>
          <ac:picMkLst>
            <pc:docMk/>
            <pc:sldMk cId="3837763879" sldId="268"/>
            <ac:picMk id="19" creationId="{9D5A47EF-2270-4C0A-8002-E85915377471}"/>
          </ac:picMkLst>
        </pc:picChg>
        <pc:picChg chg="add mod">
          <ac:chgData name="Samantha Hare" userId="2ac4a896e4a7962d" providerId="LiveId" clId="{E213E4C0-52B4-481E-BB5B-CCCBB8F889B3}" dt="2019-03-25T08:49:28.135" v="488" actId="1076"/>
          <ac:picMkLst>
            <pc:docMk/>
            <pc:sldMk cId="3837763879" sldId="268"/>
            <ac:picMk id="28" creationId="{D2B0563B-A45B-4D11-A515-655E933ECDF1}"/>
          </ac:picMkLst>
        </pc:picChg>
        <pc:picChg chg="add mod">
          <ac:chgData name="Samantha Hare" userId="2ac4a896e4a7962d" providerId="LiveId" clId="{E213E4C0-52B4-481E-BB5B-CCCBB8F889B3}" dt="2019-03-25T08:49:25.893" v="486" actId="1076"/>
          <ac:picMkLst>
            <pc:docMk/>
            <pc:sldMk cId="3837763879" sldId="268"/>
            <ac:picMk id="29" creationId="{C937257F-2B36-43E2-A60E-A424BCF26573}"/>
          </ac:picMkLst>
        </pc:picChg>
        <pc:picChg chg="add mod">
          <ac:chgData name="Samantha Hare" userId="2ac4a896e4a7962d" providerId="LiveId" clId="{E213E4C0-52B4-481E-BB5B-CCCBB8F889B3}" dt="2019-03-25T08:49:26.766" v="487" actId="1076"/>
          <ac:picMkLst>
            <pc:docMk/>
            <pc:sldMk cId="3837763879" sldId="268"/>
            <ac:picMk id="30" creationId="{6AE7B1A7-CDDE-4188-88A0-C6F9E815576E}"/>
          </ac:picMkLst>
        </pc:picChg>
        <pc:picChg chg="add mod">
          <ac:chgData name="Samantha Hare" userId="2ac4a896e4a7962d" providerId="LiveId" clId="{E213E4C0-52B4-481E-BB5B-CCCBB8F889B3}" dt="2019-03-25T08:50:12.673" v="507" actId="1076"/>
          <ac:picMkLst>
            <pc:docMk/>
            <pc:sldMk cId="3837763879" sldId="268"/>
            <ac:picMk id="31" creationId="{F0054EB5-4548-4262-8730-2A73718D00DA}"/>
          </ac:picMkLst>
        </pc:picChg>
        <pc:picChg chg="add mod">
          <ac:chgData name="Samantha Hare" userId="2ac4a896e4a7962d" providerId="LiveId" clId="{E213E4C0-52B4-481E-BB5B-CCCBB8F889B3}" dt="2019-03-25T08:50:20.229" v="512" actId="1076"/>
          <ac:picMkLst>
            <pc:docMk/>
            <pc:sldMk cId="3837763879" sldId="268"/>
            <ac:picMk id="32" creationId="{3F35EE8F-C46D-4038-814F-3EE7D0768D83}"/>
          </ac:picMkLst>
        </pc:picChg>
        <pc:picChg chg="add mod">
          <ac:chgData name="Samantha Hare" userId="2ac4a896e4a7962d" providerId="LiveId" clId="{E213E4C0-52B4-481E-BB5B-CCCBB8F889B3}" dt="2019-03-25T08:50:21.754" v="513" actId="1076"/>
          <ac:picMkLst>
            <pc:docMk/>
            <pc:sldMk cId="3837763879" sldId="268"/>
            <ac:picMk id="33" creationId="{FDC56EDB-BC9D-4830-B484-3AA6A5C30CF0}"/>
          </ac:picMkLst>
        </pc:picChg>
        <pc:picChg chg="add mod">
          <ac:chgData name="Samantha Hare" userId="2ac4a896e4a7962d" providerId="LiveId" clId="{E213E4C0-52B4-481E-BB5B-CCCBB8F889B3}" dt="2019-03-25T08:50:17.422" v="510" actId="1076"/>
          <ac:picMkLst>
            <pc:docMk/>
            <pc:sldMk cId="3837763879" sldId="268"/>
            <ac:picMk id="34" creationId="{9AEF26B2-CB32-49ED-8E42-73CD2CA2F714}"/>
          </ac:picMkLst>
        </pc:picChg>
        <pc:picChg chg="add mod">
          <ac:chgData name="Samantha Hare" userId="2ac4a896e4a7962d" providerId="LiveId" clId="{E213E4C0-52B4-481E-BB5B-CCCBB8F889B3}" dt="2019-03-25T08:50:07.554" v="505" actId="1076"/>
          <ac:picMkLst>
            <pc:docMk/>
            <pc:sldMk cId="3837763879" sldId="268"/>
            <ac:picMk id="39" creationId="{FCF9EF59-72C1-4503-AEE9-C898C42D53C3}"/>
          </ac:picMkLst>
        </pc:picChg>
        <pc:picChg chg="add mod">
          <ac:chgData name="Samantha Hare" userId="2ac4a896e4a7962d" providerId="LiveId" clId="{E213E4C0-52B4-481E-BB5B-CCCBB8F889B3}" dt="2019-03-25T08:50:18.619" v="511" actId="1076"/>
          <ac:picMkLst>
            <pc:docMk/>
            <pc:sldMk cId="3837763879" sldId="268"/>
            <ac:picMk id="40" creationId="{87CA35A6-FDAE-4EFC-8500-F71F86A5D42C}"/>
          </ac:picMkLst>
        </pc:picChg>
        <pc:picChg chg="add del mod">
          <ac:chgData name="Samantha Hare" userId="2ac4a896e4a7962d" providerId="LiveId" clId="{E213E4C0-52B4-481E-BB5B-CCCBB8F889B3}" dt="2019-03-25T08:52:52.358" v="549"/>
          <ac:picMkLst>
            <pc:docMk/>
            <pc:sldMk cId="3837763879" sldId="268"/>
            <ac:picMk id="41" creationId="{7AA021D7-61AC-4947-A34A-2BBE91A66AFC}"/>
          </ac:picMkLst>
        </pc:picChg>
        <pc:cxnChg chg="add mod topLvl">
          <ac:chgData name="Samantha Hare" userId="2ac4a896e4a7962d" providerId="LiveId" clId="{E213E4C0-52B4-481E-BB5B-CCCBB8F889B3}" dt="2019-03-25T08:48:41.826" v="460" actId="14100"/>
          <ac:cxnSpMkLst>
            <pc:docMk/>
            <pc:sldMk cId="3837763879" sldId="268"/>
            <ac:cxnSpMk id="8" creationId="{A8BBB095-AC52-4EA7-8529-C4617902EE72}"/>
          </ac:cxnSpMkLst>
        </pc:cxnChg>
        <pc:cxnChg chg="add mod topLvl">
          <ac:chgData name="Samantha Hare" userId="2ac4a896e4a7962d" providerId="LiveId" clId="{E213E4C0-52B4-481E-BB5B-CCCBB8F889B3}" dt="2019-03-25T08:48:44.397" v="461" actId="14100"/>
          <ac:cxnSpMkLst>
            <pc:docMk/>
            <pc:sldMk cId="3837763879" sldId="268"/>
            <ac:cxnSpMk id="10" creationId="{9D1F6194-57EC-4F9C-8F2C-462DC43C00E3}"/>
          </ac:cxnSpMkLst>
        </pc:cxnChg>
      </pc:sldChg>
      <pc:sldChg chg="addSp modSp">
        <pc:chgData name="Samantha Hare" userId="2ac4a896e4a7962d" providerId="LiveId" clId="{E213E4C0-52B4-481E-BB5B-CCCBB8F889B3}" dt="2019-03-25T13:51:43.760" v="2457" actId="1076"/>
        <pc:sldMkLst>
          <pc:docMk/>
          <pc:sldMk cId="2864557404" sldId="291"/>
        </pc:sldMkLst>
        <pc:picChg chg="add mod">
          <ac:chgData name="Samantha Hare" userId="2ac4a896e4a7962d" providerId="LiveId" clId="{E213E4C0-52B4-481E-BB5B-CCCBB8F889B3}" dt="2019-03-25T13:51:41.289" v="2456" actId="1076"/>
          <ac:picMkLst>
            <pc:docMk/>
            <pc:sldMk cId="2864557404" sldId="291"/>
            <ac:picMk id="4" creationId="{5387630D-4405-427D-AE63-4CD311EABF4F}"/>
          </ac:picMkLst>
        </pc:picChg>
        <pc:picChg chg="add mod">
          <ac:chgData name="Samantha Hare" userId="2ac4a896e4a7962d" providerId="LiveId" clId="{E213E4C0-52B4-481E-BB5B-CCCBB8F889B3}" dt="2019-03-25T13:51:38.211" v="2455" actId="1076"/>
          <ac:picMkLst>
            <pc:docMk/>
            <pc:sldMk cId="2864557404" sldId="291"/>
            <ac:picMk id="6" creationId="{4E549C42-D9D5-4B2F-852D-3E7E536FAEDD}"/>
          </ac:picMkLst>
        </pc:picChg>
        <pc:picChg chg="add mod">
          <ac:chgData name="Samantha Hare" userId="2ac4a896e4a7962d" providerId="LiveId" clId="{E213E4C0-52B4-481E-BB5B-CCCBB8F889B3}" dt="2019-03-25T13:51:43.760" v="2457" actId="1076"/>
          <ac:picMkLst>
            <pc:docMk/>
            <pc:sldMk cId="2864557404" sldId="291"/>
            <ac:picMk id="11" creationId="{1F067B9B-2014-4E2C-97B6-4F09981D4263}"/>
          </ac:picMkLst>
        </pc:picChg>
      </pc:sldChg>
      <pc:sldChg chg="del">
        <pc:chgData name="Samantha Hare" userId="2ac4a896e4a7962d" providerId="LiveId" clId="{E213E4C0-52B4-481E-BB5B-CCCBB8F889B3}" dt="2019-03-25T13:51:07.402" v="2444" actId="2696"/>
        <pc:sldMkLst>
          <pc:docMk/>
          <pc:sldMk cId="2041564369" sldId="292"/>
        </pc:sldMkLst>
      </pc:sldChg>
      <pc:sldChg chg="add">
        <pc:chgData name="Samantha Hare" userId="2ac4a896e4a7962d" providerId="LiveId" clId="{E213E4C0-52B4-481E-BB5B-CCCBB8F889B3}" dt="2019-03-25T08:38:47.760" v="62"/>
        <pc:sldMkLst>
          <pc:docMk/>
          <pc:sldMk cId="1904421648" sldId="293"/>
        </pc:sldMkLst>
      </pc:sldChg>
      <pc:sldChg chg="addSp modSp add ord modAnim">
        <pc:chgData name="Samantha Hare" userId="2ac4a896e4a7962d" providerId="LiveId" clId="{E213E4C0-52B4-481E-BB5B-CCCBB8F889B3}" dt="2019-03-25T08:45:06.879" v="316"/>
        <pc:sldMkLst>
          <pc:docMk/>
          <pc:sldMk cId="810156781" sldId="294"/>
        </pc:sldMkLst>
        <pc:spChg chg="mod">
          <ac:chgData name="Samantha Hare" userId="2ac4a896e4a7962d" providerId="LiveId" clId="{E213E4C0-52B4-481E-BB5B-CCCBB8F889B3}" dt="2019-03-25T08:43:00.702" v="275" actId="207"/>
          <ac:spMkLst>
            <pc:docMk/>
            <pc:sldMk cId="810156781" sldId="294"/>
            <ac:spMk id="4" creationId="{D7210369-EE3F-40EC-8E83-2CF2E1AC57E5}"/>
          </ac:spMkLst>
        </pc:spChg>
        <pc:spChg chg="add mod">
          <ac:chgData name="Samantha Hare" userId="2ac4a896e4a7962d" providerId="LiveId" clId="{E213E4C0-52B4-481E-BB5B-CCCBB8F889B3}" dt="2019-03-25T08:43:18.731" v="281" actId="1076"/>
          <ac:spMkLst>
            <pc:docMk/>
            <pc:sldMk cId="810156781" sldId="294"/>
            <ac:spMk id="10" creationId="{73E53C22-6828-4605-95F4-8DC6165EC405}"/>
          </ac:spMkLst>
        </pc:spChg>
        <pc:spChg chg="add mod">
          <ac:chgData name="Samantha Hare" userId="2ac4a896e4a7962d" providerId="LiveId" clId="{E213E4C0-52B4-481E-BB5B-CCCBB8F889B3}" dt="2019-03-25T08:43:56.077" v="288" actId="20577"/>
          <ac:spMkLst>
            <pc:docMk/>
            <pc:sldMk cId="810156781" sldId="294"/>
            <ac:spMk id="12" creationId="{C5DD6B23-2997-45D5-A5FD-86CA0CBB4D55}"/>
          </ac:spMkLst>
        </pc:spChg>
        <pc:spChg chg="add mod">
          <ac:chgData name="Samantha Hare" userId="2ac4a896e4a7962d" providerId="LiveId" clId="{E213E4C0-52B4-481E-BB5B-CCCBB8F889B3}" dt="2019-03-25T08:43:41.968" v="283" actId="571"/>
          <ac:spMkLst>
            <pc:docMk/>
            <pc:sldMk cId="810156781" sldId="294"/>
            <ac:spMk id="14" creationId="{75A7AC09-17B7-4D4F-9024-1AD9FC92CDFE}"/>
          </ac:spMkLst>
        </pc:spChg>
        <pc:spChg chg="add mod">
          <ac:chgData name="Samantha Hare" userId="2ac4a896e4a7962d" providerId="LiveId" clId="{E213E4C0-52B4-481E-BB5B-CCCBB8F889B3}" dt="2019-03-25T08:44:00.400" v="294" actId="20577"/>
          <ac:spMkLst>
            <pc:docMk/>
            <pc:sldMk cId="810156781" sldId="294"/>
            <ac:spMk id="16" creationId="{73B85292-3D46-47DE-875D-A3222E8E4D4E}"/>
          </ac:spMkLst>
        </pc:spChg>
        <pc:spChg chg="add mod">
          <ac:chgData name="Samantha Hare" userId="2ac4a896e4a7962d" providerId="LiveId" clId="{E213E4C0-52B4-481E-BB5B-CCCBB8F889B3}" dt="2019-03-25T08:44:03.793" v="296" actId="20577"/>
          <ac:spMkLst>
            <pc:docMk/>
            <pc:sldMk cId="810156781" sldId="294"/>
            <ac:spMk id="17" creationId="{4B8D4C3F-FB97-4C86-8FF7-2B2B64E3ED35}"/>
          </ac:spMkLst>
        </pc:spChg>
        <pc:spChg chg="add mod">
          <ac:chgData name="Samantha Hare" userId="2ac4a896e4a7962d" providerId="LiveId" clId="{E213E4C0-52B4-481E-BB5B-CCCBB8F889B3}" dt="2019-03-25T08:43:50.610" v="286" actId="571"/>
          <ac:spMkLst>
            <pc:docMk/>
            <pc:sldMk cId="810156781" sldId="294"/>
            <ac:spMk id="18" creationId="{C113060C-4116-4994-AF59-10D0D1CF9C4C}"/>
          </ac:spMkLst>
        </pc:spChg>
      </pc:sldChg>
      <pc:sldChg chg="add del ord">
        <pc:chgData name="Samantha Hare" userId="2ac4a896e4a7962d" providerId="LiveId" clId="{E213E4C0-52B4-481E-BB5B-CCCBB8F889B3}" dt="2019-03-25T08:39:33.565" v="66" actId="2696"/>
        <pc:sldMkLst>
          <pc:docMk/>
          <pc:sldMk cId="3271434999" sldId="295"/>
        </pc:sldMkLst>
      </pc:sldChg>
      <pc:sldChg chg="addSp modSp add ord modAnim">
        <pc:chgData name="Samantha Hare" userId="2ac4a896e4a7962d" providerId="LiveId" clId="{E213E4C0-52B4-481E-BB5B-CCCBB8F889B3}" dt="2019-03-25T08:45:03.857" v="315"/>
        <pc:sldMkLst>
          <pc:docMk/>
          <pc:sldMk cId="1784330302" sldId="296"/>
        </pc:sldMkLst>
        <pc:spChg chg="mod">
          <ac:chgData name="Samantha Hare" userId="2ac4a896e4a7962d" providerId="LiveId" clId="{E213E4C0-52B4-481E-BB5B-CCCBB8F889B3}" dt="2019-03-25T08:44:33.575" v="301" actId="20577"/>
          <ac:spMkLst>
            <pc:docMk/>
            <pc:sldMk cId="1784330302" sldId="296"/>
            <ac:spMk id="4" creationId="{D7210369-EE3F-40EC-8E83-2CF2E1AC57E5}"/>
          </ac:spMkLst>
        </pc:spChg>
        <pc:spChg chg="add mod">
          <ac:chgData name="Samantha Hare" userId="2ac4a896e4a7962d" providerId="LiveId" clId="{E213E4C0-52B4-481E-BB5B-CCCBB8F889B3}" dt="2019-03-25T08:44:44.758" v="303" actId="20577"/>
          <ac:spMkLst>
            <pc:docMk/>
            <pc:sldMk cId="1784330302" sldId="296"/>
            <ac:spMk id="17" creationId="{0A14F80A-5369-4BDF-BC18-F8FE8363C137}"/>
          </ac:spMkLst>
        </pc:spChg>
        <pc:spChg chg="add mod">
          <ac:chgData name="Samantha Hare" userId="2ac4a896e4a7962d" providerId="LiveId" clId="{E213E4C0-52B4-481E-BB5B-CCCBB8F889B3}" dt="2019-03-25T08:44:47.267" v="305" actId="20577"/>
          <ac:spMkLst>
            <pc:docMk/>
            <pc:sldMk cId="1784330302" sldId="296"/>
            <ac:spMk id="19" creationId="{160DD9B9-69AD-4DE6-BD05-2BDD6CE13216}"/>
          </ac:spMkLst>
        </pc:spChg>
        <pc:spChg chg="add mod">
          <ac:chgData name="Samantha Hare" userId="2ac4a896e4a7962d" providerId="LiveId" clId="{E213E4C0-52B4-481E-BB5B-CCCBB8F889B3}" dt="2019-03-25T08:44:48.959" v="307" actId="20577"/>
          <ac:spMkLst>
            <pc:docMk/>
            <pc:sldMk cId="1784330302" sldId="296"/>
            <ac:spMk id="21" creationId="{5C00CF0A-6C02-4AA7-9893-41529169D917}"/>
          </ac:spMkLst>
        </pc:spChg>
        <pc:spChg chg="add mod">
          <ac:chgData name="Samantha Hare" userId="2ac4a896e4a7962d" providerId="LiveId" clId="{E213E4C0-52B4-481E-BB5B-CCCBB8F889B3}" dt="2019-03-25T08:44:52.748" v="309" actId="20577"/>
          <ac:spMkLst>
            <pc:docMk/>
            <pc:sldMk cId="1784330302" sldId="296"/>
            <ac:spMk id="27" creationId="{6C43F19F-DC91-45D4-8D8B-E698AA483A9A}"/>
          </ac:spMkLst>
        </pc:spChg>
        <pc:spChg chg="add mod">
          <ac:chgData name="Samantha Hare" userId="2ac4a896e4a7962d" providerId="LiveId" clId="{E213E4C0-52B4-481E-BB5B-CCCBB8F889B3}" dt="2019-03-25T08:44:56.215" v="313" actId="20577"/>
          <ac:spMkLst>
            <pc:docMk/>
            <pc:sldMk cId="1784330302" sldId="296"/>
            <ac:spMk id="28" creationId="{0C7792B5-B53E-4B55-BBD1-69A297CE8D43}"/>
          </ac:spMkLst>
        </pc:spChg>
        <pc:spChg chg="add mod">
          <ac:chgData name="Samantha Hare" userId="2ac4a896e4a7962d" providerId="LiveId" clId="{E213E4C0-52B4-481E-BB5B-CCCBB8F889B3}" dt="2019-03-25T08:44:54.559" v="311" actId="20577"/>
          <ac:spMkLst>
            <pc:docMk/>
            <pc:sldMk cId="1784330302" sldId="296"/>
            <ac:spMk id="29" creationId="{7BF07CD3-92AD-46B3-B785-7E1C81600435}"/>
          </ac:spMkLst>
        </pc:spChg>
      </pc:sldChg>
      <pc:sldChg chg="addSp delSp modSp add modAnim">
        <pc:chgData name="Samantha Hare" userId="2ac4a896e4a7962d" providerId="LiveId" clId="{E213E4C0-52B4-481E-BB5B-CCCBB8F889B3}" dt="2019-03-25T09:04:45.546" v="915"/>
        <pc:sldMkLst>
          <pc:docMk/>
          <pc:sldMk cId="2874178992" sldId="297"/>
        </pc:sldMkLst>
        <pc:spChg chg="mod">
          <ac:chgData name="Samantha Hare" userId="2ac4a896e4a7962d" providerId="LiveId" clId="{E213E4C0-52B4-481E-BB5B-CCCBB8F889B3}" dt="2019-03-25T08:56:57.144" v="678" actId="20577"/>
          <ac:spMkLst>
            <pc:docMk/>
            <pc:sldMk cId="2874178992" sldId="297"/>
            <ac:spMk id="4" creationId="{D7210369-EE3F-40EC-8E83-2CF2E1AC57E5}"/>
          </ac:spMkLst>
        </pc:spChg>
        <pc:spChg chg="add mod">
          <ac:chgData name="Samantha Hare" userId="2ac4a896e4a7962d" providerId="LiveId" clId="{E213E4C0-52B4-481E-BB5B-CCCBB8F889B3}" dt="2019-03-25T09:01:31.939" v="869" actId="1036"/>
          <ac:spMkLst>
            <pc:docMk/>
            <pc:sldMk cId="2874178992" sldId="297"/>
            <ac:spMk id="15" creationId="{9BA2FA23-3C4E-4540-BD91-307D5D88B8B5}"/>
          </ac:spMkLst>
        </pc:spChg>
        <pc:spChg chg="add mod">
          <ac:chgData name="Samantha Hare" userId="2ac4a896e4a7962d" providerId="LiveId" clId="{E213E4C0-52B4-481E-BB5B-CCCBB8F889B3}" dt="2019-03-25T09:01:31.939" v="869" actId="1036"/>
          <ac:spMkLst>
            <pc:docMk/>
            <pc:sldMk cId="2874178992" sldId="297"/>
            <ac:spMk id="16" creationId="{D8694FFA-C132-40D9-BD24-043065D35F14}"/>
          </ac:spMkLst>
        </pc:spChg>
        <pc:spChg chg="add mod">
          <ac:chgData name="Samantha Hare" userId="2ac4a896e4a7962d" providerId="LiveId" clId="{E213E4C0-52B4-481E-BB5B-CCCBB8F889B3}" dt="2019-03-25T09:01:31.939" v="869" actId="1036"/>
          <ac:spMkLst>
            <pc:docMk/>
            <pc:sldMk cId="2874178992" sldId="297"/>
            <ac:spMk id="17" creationId="{6B36237D-CC0F-4A5C-8142-0979B18144D1}"/>
          </ac:spMkLst>
        </pc:spChg>
        <pc:spChg chg="mod topLvl">
          <ac:chgData name="Samantha Hare" userId="2ac4a896e4a7962d" providerId="LiveId" clId="{E213E4C0-52B4-481E-BB5B-CCCBB8F889B3}" dt="2019-03-25T09:03:47.570" v="894" actId="164"/>
          <ac:spMkLst>
            <pc:docMk/>
            <pc:sldMk cId="2874178992" sldId="297"/>
            <ac:spMk id="19" creationId="{D5ECABAB-24D2-4274-AD5C-13CE6DFFE328}"/>
          </ac:spMkLst>
        </pc:spChg>
        <pc:spChg chg="mod topLvl">
          <ac:chgData name="Samantha Hare" userId="2ac4a896e4a7962d" providerId="LiveId" clId="{E213E4C0-52B4-481E-BB5B-CCCBB8F889B3}" dt="2019-03-25T09:03:47.570" v="894" actId="164"/>
          <ac:spMkLst>
            <pc:docMk/>
            <pc:sldMk cId="2874178992" sldId="297"/>
            <ac:spMk id="20" creationId="{EA5DC0D6-66BE-4A11-8498-BC05513DA8FE}"/>
          </ac:spMkLst>
        </pc:spChg>
        <pc:spChg chg="mod topLvl">
          <ac:chgData name="Samantha Hare" userId="2ac4a896e4a7962d" providerId="LiveId" clId="{E213E4C0-52B4-481E-BB5B-CCCBB8F889B3}" dt="2019-03-25T09:03:50.618" v="895" actId="164"/>
          <ac:spMkLst>
            <pc:docMk/>
            <pc:sldMk cId="2874178992" sldId="297"/>
            <ac:spMk id="22" creationId="{79CBE613-8250-4DAC-AF9C-F72B4AB7BFCE}"/>
          </ac:spMkLst>
        </pc:spChg>
        <pc:spChg chg="mod topLvl">
          <ac:chgData name="Samantha Hare" userId="2ac4a896e4a7962d" providerId="LiveId" clId="{E213E4C0-52B4-481E-BB5B-CCCBB8F889B3}" dt="2019-03-25T09:03:50.618" v="895" actId="164"/>
          <ac:spMkLst>
            <pc:docMk/>
            <pc:sldMk cId="2874178992" sldId="297"/>
            <ac:spMk id="23" creationId="{06F2DF9A-AC3E-42BC-AC19-0E3CFA61E88B}"/>
          </ac:spMkLst>
        </pc:spChg>
        <pc:spChg chg="mod topLvl">
          <ac:chgData name="Samantha Hare" userId="2ac4a896e4a7962d" providerId="LiveId" clId="{E213E4C0-52B4-481E-BB5B-CCCBB8F889B3}" dt="2019-03-25T09:04:20.941" v="905" actId="20577"/>
          <ac:spMkLst>
            <pc:docMk/>
            <pc:sldMk cId="2874178992" sldId="297"/>
            <ac:spMk id="25" creationId="{1321761A-9FD3-433B-8ABA-22A2FC778295}"/>
          </ac:spMkLst>
        </pc:spChg>
        <pc:spChg chg="mod topLvl">
          <ac:chgData name="Samantha Hare" userId="2ac4a896e4a7962d" providerId="LiveId" clId="{E213E4C0-52B4-481E-BB5B-CCCBB8F889B3}" dt="2019-03-25T09:03:55.252" v="896" actId="164"/>
          <ac:spMkLst>
            <pc:docMk/>
            <pc:sldMk cId="2874178992" sldId="297"/>
            <ac:spMk id="26" creationId="{82CBEA6A-B52F-4D0A-B188-62E6533BC122}"/>
          </ac:spMkLst>
        </pc:spChg>
        <pc:spChg chg="mod">
          <ac:chgData name="Samantha Hare" userId="2ac4a896e4a7962d" providerId="LiveId" clId="{E213E4C0-52B4-481E-BB5B-CCCBB8F889B3}" dt="2019-03-25T09:02:23.011" v="885" actId="20577"/>
          <ac:spMkLst>
            <pc:docMk/>
            <pc:sldMk cId="2874178992" sldId="297"/>
            <ac:spMk id="28" creationId="{7FE40921-13AA-4A09-80FC-63519C619BFA}"/>
          </ac:spMkLst>
        </pc:spChg>
        <pc:spChg chg="mod">
          <ac:chgData name="Samantha Hare" userId="2ac4a896e4a7962d" providerId="LiveId" clId="{E213E4C0-52B4-481E-BB5B-CCCBB8F889B3}" dt="2019-03-25T09:02:20.633" v="883" actId="20577"/>
          <ac:spMkLst>
            <pc:docMk/>
            <pc:sldMk cId="2874178992" sldId="297"/>
            <ac:spMk id="29" creationId="{A49AF177-D896-4E50-B81D-CB4770DAE8AA}"/>
          </ac:spMkLst>
        </pc:spChg>
        <pc:spChg chg="mod">
          <ac:chgData name="Samantha Hare" userId="2ac4a896e4a7962d" providerId="LiveId" clId="{E213E4C0-52B4-481E-BB5B-CCCBB8F889B3}" dt="2019-03-25T09:04:36.903" v="912" actId="20577"/>
          <ac:spMkLst>
            <pc:docMk/>
            <pc:sldMk cId="2874178992" sldId="297"/>
            <ac:spMk id="31" creationId="{F47BB775-367E-4614-8B0C-F060DF0AC9A8}"/>
          </ac:spMkLst>
        </pc:spChg>
        <pc:spChg chg="mod">
          <ac:chgData name="Samantha Hare" userId="2ac4a896e4a7962d" providerId="LiveId" clId="{E213E4C0-52B4-481E-BB5B-CCCBB8F889B3}" dt="2019-03-25T09:02:25.142" v="886" actId="20577"/>
          <ac:spMkLst>
            <pc:docMk/>
            <pc:sldMk cId="2874178992" sldId="297"/>
            <ac:spMk id="32" creationId="{BBD94F6F-8B40-4F54-82EE-B580816B9EC9}"/>
          </ac:spMkLst>
        </pc:spChg>
        <pc:spChg chg="mod">
          <ac:chgData name="Samantha Hare" userId="2ac4a896e4a7962d" providerId="LiveId" clId="{E213E4C0-52B4-481E-BB5B-CCCBB8F889B3}" dt="2019-03-25T09:02:30.337" v="891" actId="20577"/>
          <ac:spMkLst>
            <pc:docMk/>
            <pc:sldMk cId="2874178992" sldId="297"/>
            <ac:spMk id="34" creationId="{9C7BA5CB-3DAA-47CA-9FE4-481CD7A76260}"/>
          </ac:spMkLst>
        </pc:spChg>
        <pc:spChg chg="mod">
          <ac:chgData name="Samantha Hare" userId="2ac4a896e4a7962d" providerId="LiveId" clId="{E213E4C0-52B4-481E-BB5B-CCCBB8F889B3}" dt="2019-03-25T09:02:28.667" v="889" actId="20577"/>
          <ac:spMkLst>
            <pc:docMk/>
            <pc:sldMk cId="2874178992" sldId="297"/>
            <ac:spMk id="35" creationId="{6ED26451-F40C-4317-B908-C1F6792FFAE3}"/>
          </ac:spMkLst>
        </pc:spChg>
        <pc:grpChg chg="add mod">
          <ac:chgData name="Samantha Hare" userId="2ac4a896e4a7962d" providerId="LiveId" clId="{E213E4C0-52B4-481E-BB5B-CCCBB8F889B3}" dt="2019-03-25T09:03:47.570" v="894" actId="164"/>
          <ac:grpSpMkLst>
            <pc:docMk/>
            <pc:sldMk cId="2874178992" sldId="297"/>
            <ac:grpSpMk id="2" creationId="{4D752F4E-0FC7-4A1C-96F6-0316A7074ABA}"/>
          </ac:grpSpMkLst>
        </pc:grpChg>
        <pc:grpChg chg="add mod">
          <ac:chgData name="Samantha Hare" userId="2ac4a896e4a7962d" providerId="LiveId" clId="{E213E4C0-52B4-481E-BB5B-CCCBB8F889B3}" dt="2019-03-25T09:01:31.939" v="869" actId="1036"/>
          <ac:grpSpMkLst>
            <pc:docMk/>
            <pc:sldMk cId="2874178992" sldId="297"/>
            <ac:grpSpMk id="6" creationId="{BE5F8D6C-F149-4447-955A-EE94F4242A75}"/>
          </ac:grpSpMkLst>
        </pc:grpChg>
        <pc:grpChg chg="add mod">
          <ac:chgData name="Samantha Hare" userId="2ac4a896e4a7962d" providerId="LiveId" clId="{E213E4C0-52B4-481E-BB5B-CCCBB8F889B3}" dt="2019-03-25T09:01:31.939" v="869" actId="1036"/>
          <ac:grpSpMkLst>
            <pc:docMk/>
            <pc:sldMk cId="2874178992" sldId="297"/>
            <ac:grpSpMk id="9" creationId="{A2EE0C1A-CE6D-4D9A-A7E0-D537D8183230}"/>
          </ac:grpSpMkLst>
        </pc:grpChg>
        <pc:grpChg chg="add mod">
          <ac:chgData name="Samantha Hare" userId="2ac4a896e4a7962d" providerId="LiveId" clId="{E213E4C0-52B4-481E-BB5B-CCCBB8F889B3}" dt="2019-03-25T09:01:31.939" v="869" actId="1036"/>
          <ac:grpSpMkLst>
            <pc:docMk/>
            <pc:sldMk cId="2874178992" sldId="297"/>
            <ac:grpSpMk id="12" creationId="{D9482BCD-AD9A-4BB7-8588-D2A2676EC7FA}"/>
          </ac:grpSpMkLst>
        </pc:grpChg>
        <pc:grpChg chg="add del mod">
          <ac:chgData name="Samantha Hare" userId="2ac4a896e4a7962d" providerId="LiveId" clId="{E213E4C0-52B4-481E-BB5B-CCCBB8F889B3}" dt="2019-03-25T09:01:53.355" v="877" actId="165"/>
          <ac:grpSpMkLst>
            <pc:docMk/>
            <pc:sldMk cId="2874178992" sldId="297"/>
            <ac:grpSpMk id="18" creationId="{FBABBFEC-44BB-42E9-8126-02AE5FDF7A76}"/>
          </ac:grpSpMkLst>
        </pc:grpChg>
        <pc:grpChg chg="add del mod">
          <ac:chgData name="Samantha Hare" userId="2ac4a896e4a7962d" providerId="LiveId" clId="{E213E4C0-52B4-481E-BB5B-CCCBB8F889B3}" dt="2019-03-25T09:01:53.355" v="877" actId="165"/>
          <ac:grpSpMkLst>
            <pc:docMk/>
            <pc:sldMk cId="2874178992" sldId="297"/>
            <ac:grpSpMk id="21" creationId="{C6FDA737-AF84-4E2B-969B-2CCFACBF3484}"/>
          </ac:grpSpMkLst>
        </pc:grpChg>
        <pc:grpChg chg="add del mod">
          <ac:chgData name="Samantha Hare" userId="2ac4a896e4a7962d" providerId="LiveId" clId="{E213E4C0-52B4-481E-BB5B-CCCBB8F889B3}" dt="2019-03-25T09:01:53.355" v="877" actId="165"/>
          <ac:grpSpMkLst>
            <pc:docMk/>
            <pc:sldMk cId="2874178992" sldId="297"/>
            <ac:grpSpMk id="24" creationId="{4015002D-DD5C-442B-868C-40DB286FE403}"/>
          </ac:grpSpMkLst>
        </pc:grpChg>
        <pc:grpChg chg="add mod">
          <ac:chgData name="Samantha Hare" userId="2ac4a896e4a7962d" providerId="LiveId" clId="{E213E4C0-52B4-481E-BB5B-CCCBB8F889B3}" dt="2019-03-25T09:02:18.072" v="882" actId="571"/>
          <ac:grpSpMkLst>
            <pc:docMk/>
            <pc:sldMk cId="2874178992" sldId="297"/>
            <ac:grpSpMk id="27" creationId="{157521AF-8F9C-4C96-8FE3-0CFA71E33C16}"/>
          </ac:grpSpMkLst>
        </pc:grpChg>
        <pc:grpChg chg="add mod">
          <ac:chgData name="Samantha Hare" userId="2ac4a896e4a7962d" providerId="LiveId" clId="{E213E4C0-52B4-481E-BB5B-CCCBB8F889B3}" dt="2019-03-25T09:02:18.072" v="882" actId="571"/>
          <ac:grpSpMkLst>
            <pc:docMk/>
            <pc:sldMk cId="2874178992" sldId="297"/>
            <ac:grpSpMk id="30" creationId="{1A2B9D08-FE44-4C03-A04F-CA406E620C00}"/>
          </ac:grpSpMkLst>
        </pc:grpChg>
        <pc:grpChg chg="add mod">
          <ac:chgData name="Samantha Hare" userId="2ac4a896e4a7962d" providerId="LiveId" clId="{E213E4C0-52B4-481E-BB5B-CCCBB8F889B3}" dt="2019-03-25T09:02:18.072" v="882" actId="571"/>
          <ac:grpSpMkLst>
            <pc:docMk/>
            <pc:sldMk cId="2874178992" sldId="297"/>
            <ac:grpSpMk id="33" creationId="{E339A1C8-4019-4679-816B-F815F82DDBFF}"/>
          </ac:grpSpMkLst>
        </pc:grpChg>
        <pc:grpChg chg="add mod">
          <ac:chgData name="Samantha Hare" userId="2ac4a896e4a7962d" providerId="LiveId" clId="{E213E4C0-52B4-481E-BB5B-CCCBB8F889B3}" dt="2019-03-25T09:03:50.618" v="895" actId="164"/>
          <ac:grpSpMkLst>
            <pc:docMk/>
            <pc:sldMk cId="2874178992" sldId="297"/>
            <ac:grpSpMk id="36" creationId="{80F6ABE8-F11A-4A31-ABC9-D8E766DC8E8C}"/>
          </ac:grpSpMkLst>
        </pc:grpChg>
        <pc:grpChg chg="add mod">
          <ac:chgData name="Samantha Hare" userId="2ac4a896e4a7962d" providerId="LiveId" clId="{E213E4C0-52B4-481E-BB5B-CCCBB8F889B3}" dt="2019-03-25T09:04:20.941" v="905" actId="20577"/>
          <ac:grpSpMkLst>
            <pc:docMk/>
            <pc:sldMk cId="2874178992" sldId="297"/>
            <ac:grpSpMk id="37" creationId="{1FD7D2A1-B749-4408-88B5-6D49FFB9BF5C}"/>
          </ac:grpSpMkLst>
        </pc:grpChg>
        <pc:graphicFrameChg chg="add mod modGraphic">
          <ac:chgData name="Samantha Hare" userId="2ac4a896e4a7962d" providerId="LiveId" clId="{E213E4C0-52B4-481E-BB5B-CCCBB8F889B3}" dt="2019-03-25T09:02:07.347" v="881" actId="20577"/>
          <ac:graphicFrameMkLst>
            <pc:docMk/>
            <pc:sldMk cId="2874178992" sldId="297"/>
            <ac:graphicFrameMk id="5" creationId="{C7B14EB3-EBD4-4148-AF79-645F4990CD89}"/>
          </ac:graphicFrameMkLst>
        </pc:graphicFrameChg>
      </pc:sldChg>
      <pc:sldChg chg="add del ord">
        <pc:chgData name="Samantha Hare" userId="2ac4a896e4a7962d" providerId="LiveId" clId="{E213E4C0-52B4-481E-BB5B-CCCBB8F889B3}" dt="2019-03-25T08:44:20.016" v="298" actId="2696"/>
        <pc:sldMkLst>
          <pc:docMk/>
          <pc:sldMk cId="2930547409" sldId="297"/>
        </pc:sldMkLst>
      </pc:sldChg>
      <pc:sldChg chg="delSp modSp add modAnim">
        <pc:chgData name="Samantha Hare" userId="2ac4a896e4a7962d" providerId="LiveId" clId="{E213E4C0-52B4-481E-BB5B-CCCBB8F889B3}" dt="2019-03-25T10:11:24.058" v="2439"/>
        <pc:sldMkLst>
          <pc:docMk/>
          <pc:sldMk cId="2638655452" sldId="298"/>
        </pc:sldMkLst>
        <pc:spChg chg="mod">
          <ac:chgData name="Samantha Hare" userId="2ac4a896e4a7962d" providerId="LiveId" clId="{E213E4C0-52B4-481E-BB5B-CCCBB8F889B3}" dt="2019-03-25T10:11:24.058" v="2439"/>
          <ac:spMkLst>
            <pc:docMk/>
            <pc:sldMk cId="2638655452" sldId="298"/>
            <ac:spMk id="4" creationId="{D7210369-EE3F-40EC-8E83-2CF2E1AC57E5}"/>
          </ac:spMkLst>
        </pc:spChg>
        <pc:spChg chg="mod">
          <ac:chgData name="Samantha Hare" userId="2ac4a896e4a7962d" providerId="LiveId" clId="{E213E4C0-52B4-481E-BB5B-CCCBB8F889B3}" dt="2019-03-25T08:51:12.463" v="523" actId="20577"/>
          <ac:spMkLst>
            <pc:docMk/>
            <pc:sldMk cId="2638655452" sldId="298"/>
            <ac:spMk id="36" creationId="{95803E3B-1F1F-4471-B67C-EB15C53AC8E5}"/>
          </ac:spMkLst>
        </pc:spChg>
        <pc:spChg chg="mod">
          <ac:chgData name="Samantha Hare" userId="2ac4a896e4a7962d" providerId="LiveId" clId="{E213E4C0-52B4-481E-BB5B-CCCBB8F889B3}" dt="2019-03-25T08:51:15.794" v="526" actId="20577"/>
          <ac:spMkLst>
            <pc:docMk/>
            <pc:sldMk cId="2638655452" sldId="298"/>
            <ac:spMk id="37" creationId="{3344BC8D-32B9-4879-B1F3-57BF611B95AB}"/>
          </ac:spMkLst>
        </pc:spChg>
        <pc:spChg chg="mod">
          <ac:chgData name="Samantha Hare" userId="2ac4a896e4a7962d" providerId="LiveId" clId="{E213E4C0-52B4-481E-BB5B-CCCBB8F889B3}" dt="2019-03-25T08:52:05.508" v="539" actId="207"/>
          <ac:spMkLst>
            <pc:docMk/>
            <pc:sldMk cId="2638655452" sldId="298"/>
            <ac:spMk id="38" creationId="{BF46BE1E-4FC3-496B-8F39-7E491BE28A68}"/>
          </ac:spMkLst>
        </pc:spChg>
        <pc:picChg chg="del">
          <ac:chgData name="Samantha Hare" userId="2ac4a896e4a7962d" providerId="LiveId" clId="{E213E4C0-52B4-481E-BB5B-CCCBB8F889B3}" dt="2019-03-25T08:51:34.241" v="533" actId="478"/>
          <ac:picMkLst>
            <pc:docMk/>
            <pc:sldMk cId="2638655452" sldId="298"/>
            <ac:picMk id="13" creationId="{5EE8D464-8188-486F-B837-B74FF4E07471}"/>
          </ac:picMkLst>
        </pc:picChg>
        <pc:picChg chg="del">
          <ac:chgData name="Samantha Hare" userId="2ac4a896e4a7962d" providerId="LiveId" clId="{E213E4C0-52B4-481E-BB5B-CCCBB8F889B3}" dt="2019-03-25T08:51:34.241" v="533" actId="478"/>
          <ac:picMkLst>
            <pc:docMk/>
            <pc:sldMk cId="2638655452" sldId="298"/>
            <ac:picMk id="14" creationId="{5ACD12C2-4319-4C56-A802-394D4F691722}"/>
          </ac:picMkLst>
        </pc:picChg>
        <pc:picChg chg="del">
          <ac:chgData name="Samantha Hare" userId="2ac4a896e4a7962d" providerId="LiveId" clId="{E213E4C0-52B4-481E-BB5B-CCCBB8F889B3}" dt="2019-03-25T08:51:34.241" v="533" actId="478"/>
          <ac:picMkLst>
            <pc:docMk/>
            <pc:sldMk cId="2638655452" sldId="298"/>
            <ac:picMk id="15" creationId="{17098E8E-5391-4FA9-8A95-5A4F847057A2}"/>
          </ac:picMkLst>
        </pc:picChg>
        <pc:picChg chg="del">
          <ac:chgData name="Samantha Hare" userId="2ac4a896e4a7962d" providerId="LiveId" clId="{E213E4C0-52B4-481E-BB5B-CCCBB8F889B3}" dt="2019-03-25T08:51:34.241" v="533" actId="478"/>
          <ac:picMkLst>
            <pc:docMk/>
            <pc:sldMk cId="2638655452" sldId="298"/>
            <ac:picMk id="16" creationId="{38FCC223-5BFD-4D01-A430-AC603932F661}"/>
          </ac:picMkLst>
        </pc:picChg>
        <pc:picChg chg="del">
          <ac:chgData name="Samantha Hare" userId="2ac4a896e4a7962d" providerId="LiveId" clId="{E213E4C0-52B4-481E-BB5B-CCCBB8F889B3}" dt="2019-03-25T08:51:34.241" v="533" actId="478"/>
          <ac:picMkLst>
            <pc:docMk/>
            <pc:sldMk cId="2638655452" sldId="298"/>
            <ac:picMk id="17" creationId="{1DC5EBC9-4257-45D4-864C-B03C87A51352}"/>
          </ac:picMkLst>
        </pc:picChg>
        <pc:picChg chg="del">
          <ac:chgData name="Samantha Hare" userId="2ac4a896e4a7962d" providerId="LiveId" clId="{E213E4C0-52B4-481E-BB5B-CCCBB8F889B3}" dt="2019-03-25T08:51:34.241" v="533" actId="478"/>
          <ac:picMkLst>
            <pc:docMk/>
            <pc:sldMk cId="2638655452" sldId="298"/>
            <ac:picMk id="18" creationId="{E9485578-72AE-477D-A855-1FFB3CC3D8EC}"/>
          </ac:picMkLst>
        </pc:picChg>
        <pc:picChg chg="del">
          <ac:chgData name="Samantha Hare" userId="2ac4a896e4a7962d" providerId="LiveId" clId="{E213E4C0-52B4-481E-BB5B-CCCBB8F889B3}" dt="2019-03-25T08:51:34.241" v="533" actId="478"/>
          <ac:picMkLst>
            <pc:docMk/>
            <pc:sldMk cId="2638655452" sldId="298"/>
            <ac:picMk id="19" creationId="{9D5A47EF-2270-4C0A-8002-E85915377471}"/>
          </ac:picMkLst>
        </pc:picChg>
        <pc:picChg chg="del">
          <ac:chgData name="Samantha Hare" userId="2ac4a896e4a7962d" providerId="LiveId" clId="{E213E4C0-52B4-481E-BB5B-CCCBB8F889B3}" dt="2019-03-25T08:51:31.854" v="532" actId="478"/>
          <ac:picMkLst>
            <pc:docMk/>
            <pc:sldMk cId="2638655452" sldId="298"/>
            <ac:picMk id="28" creationId="{D2B0563B-A45B-4D11-A515-655E933ECDF1}"/>
          </ac:picMkLst>
        </pc:picChg>
        <pc:picChg chg="del">
          <ac:chgData name="Samantha Hare" userId="2ac4a896e4a7962d" providerId="LiveId" clId="{E213E4C0-52B4-481E-BB5B-CCCBB8F889B3}" dt="2019-03-25T08:51:31.854" v="532" actId="478"/>
          <ac:picMkLst>
            <pc:docMk/>
            <pc:sldMk cId="2638655452" sldId="298"/>
            <ac:picMk id="29" creationId="{C937257F-2B36-43E2-A60E-A424BCF26573}"/>
          </ac:picMkLst>
        </pc:picChg>
        <pc:picChg chg="del">
          <ac:chgData name="Samantha Hare" userId="2ac4a896e4a7962d" providerId="LiveId" clId="{E213E4C0-52B4-481E-BB5B-CCCBB8F889B3}" dt="2019-03-25T08:51:31.854" v="532" actId="478"/>
          <ac:picMkLst>
            <pc:docMk/>
            <pc:sldMk cId="2638655452" sldId="298"/>
            <ac:picMk id="30" creationId="{6AE7B1A7-CDDE-4188-88A0-C6F9E815576E}"/>
          </ac:picMkLst>
        </pc:picChg>
        <pc:picChg chg="del">
          <ac:chgData name="Samantha Hare" userId="2ac4a896e4a7962d" providerId="LiveId" clId="{E213E4C0-52B4-481E-BB5B-CCCBB8F889B3}" dt="2019-03-25T08:51:28.526" v="527" actId="478"/>
          <ac:picMkLst>
            <pc:docMk/>
            <pc:sldMk cId="2638655452" sldId="298"/>
            <ac:picMk id="31" creationId="{F0054EB5-4548-4262-8730-2A73718D00DA}"/>
          </ac:picMkLst>
        </pc:picChg>
        <pc:picChg chg="del">
          <ac:chgData name="Samantha Hare" userId="2ac4a896e4a7962d" providerId="LiveId" clId="{E213E4C0-52B4-481E-BB5B-CCCBB8F889B3}" dt="2019-03-25T08:51:29.034" v="528" actId="478"/>
          <ac:picMkLst>
            <pc:docMk/>
            <pc:sldMk cId="2638655452" sldId="298"/>
            <ac:picMk id="32" creationId="{3F35EE8F-C46D-4038-814F-3EE7D0768D83}"/>
          </ac:picMkLst>
        </pc:picChg>
        <pc:picChg chg="del">
          <ac:chgData name="Samantha Hare" userId="2ac4a896e4a7962d" providerId="LiveId" clId="{E213E4C0-52B4-481E-BB5B-CCCBB8F889B3}" dt="2019-03-25T08:51:29.477" v="529" actId="478"/>
          <ac:picMkLst>
            <pc:docMk/>
            <pc:sldMk cId="2638655452" sldId="298"/>
            <ac:picMk id="33" creationId="{FDC56EDB-BC9D-4830-B484-3AA6A5C30CF0}"/>
          </ac:picMkLst>
        </pc:picChg>
        <pc:picChg chg="del">
          <ac:chgData name="Samantha Hare" userId="2ac4a896e4a7962d" providerId="LiveId" clId="{E213E4C0-52B4-481E-BB5B-CCCBB8F889B3}" dt="2019-03-25T08:51:29.852" v="530" actId="478"/>
          <ac:picMkLst>
            <pc:docMk/>
            <pc:sldMk cId="2638655452" sldId="298"/>
            <ac:picMk id="34" creationId="{9AEF26B2-CB32-49ED-8E42-73CD2CA2F714}"/>
          </ac:picMkLst>
        </pc:picChg>
        <pc:picChg chg="del">
          <ac:chgData name="Samantha Hare" userId="2ac4a896e4a7962d" providerId="LiveId" clId="{E213E4C0-52B4-481E-BB5B-CCCBB8F889B3}" dt="2019-03-25T08:51:34.241" v="533" actId="478"/>
          <ac:picMkLst>
            <pc:docMk/>
            <pc:sldMk cId="2638655452" sldId="298"/>
            <ac:picMk id="39" creationId="{FCF9EF59-72C1-4503-AEE9-C898C42D53C3}"/>
          </ac:picMkLst>
        </pc:picChg>
        <pc:picChg chg="del">
          <ac:chgData name="Samantha Hare" userId="2ac4a896e4a7962d" providerId="LiveId" clId="{E213E4C0-52B4-481E-BB5B-CCCBB8F889B3}" dt="2019-03-25T08:51:30.292" v="531" actId="478"/>
          <ac:picMkLst>
            <pc:docMk/>
            <pc:sldMk cId="2638655452" sldId="298"/>
            <ac:picMk id="40" creationId="{87CA35A6-FDAE-4EFC-8500-F71F86A5D42C}"/>
          </ac:picMkLst>
        </pc:picChg>
      </pc:sldChg>
      <pc:sldChg chg="addSp delSp modSp add modAnim">
        <pc:chgData name="Samantha Hare" userId="2ac4a896e4a7962d" providerId="LiveId" clId="{E213E4C0-52B4-481E-BB5B-CCCBB8F889B3}" dt="2019-03-25T10:11:26.290" v="2440"/>
        <pc:sldMkLst>
          <pc:docMk/>
          <pc:sldMk cId="3448305763" sldId="299"/>
        </pc:sldMkLst>
        <pc:spChg chg="mod">
          <ac:chgData name="Samantha Hare" userId="2ac4a896e4a7962d" providerId="LiveId" clId="{E213E4C0-52B4-481E-BB5B-CCCBB8F889B3}" dt="2019-03-25T10:11:26.290" v="2440"/>
          <ac:spMkLst>
            <pc:docMk/>
            <pc:sldMk cId="3448305763" sldId="299"/>
            <ac:spMk id="4" creationId="{D7210369-EE3F-40EC-8E83-2CF2E1AC57E5}"/>
          </ac:spMkLst>
        </pc:spChg>
        <pc:spChg chg="mod">
          <ac:chgData name="Samantha Hare" userId="2ac4a896e4a7962d" providerId="LiveId" clId="{E213E4C0-52B4-481E-BB5B-CCCBB8F889B3}" dt="2019-03-25T08:55:19.475" v="598" actId="20577"/>
          <ac:spMkLst>
            <pc:docMk/>
            <pc:sldMk cId="3448305763" sldId="299"/>
            <ac:spMk id="36" creationId="{95803E3B-1F1F-4471-B67C-EB15C53AC8E5}"/>
          </ac:spMkLst>
        </pc:spChg>
        <pc:spChg chg="mod">
          <ac:chgData name="Samantha Hare" userId="2ac4a896e4a7962d" providerId="LiveId" clId="{E213E4C0-52B4-481E-BB5B-CCCBB8F889B3}" dt="2019-03-25T08:55:27.754" v="602" actId="20577"/>
          <ac:spMkLst>
            <pc:docMk/>
            <pc:sldMk cId="3448305763" sldId="299"/>
            <ac:spMk id="37" creationId="{3344BC8D-32B9-4879-B1F3-57BF611B95AB}"/>
          </ac:spMkLst>
        </pc:spChg>
        <pc:spChg chg="mod">
          <ac:chgData name="Samantha Hare" userId="2ac4a896e4a7962d" providerId="LiveId" clId="{E213E4C0-52B4-481E-BB5B-CCCBB8F889B3}" dt="2019-03-25T08:55:33.946" v="608" actId="20577"/>
          <ac:spMkLst>
            <pc:docMk/>
            <pc:sldMk cId="3448305763" sldId="299"/>
            <ac:spMk id="38" creationId="{BF46BE1E-4FC3-496B-8F39-7E491BE28A68}"/>
          </ac:spMkLst>
        </pc:spChg>
        <pc:grpChg chg="mod">
          <ac:chgData name="Samantha Hare" userId="2ac4a896e4a7962d" providerId="LiveId" clId="{E213E4C0-52B4-481E-BB5B-CCCBB8F889B3}" dt="2019-03-25T08:53:02.560" v="556" actId="1076"/>
          <ac:grpSpMkLst>
            <pc:docMk/>
            <pc:sldMk cId="3448305763" sldId="299"/>
            <ac:grpSpMk id="12" creationId="{F0FD431C-64E2-4150-BAF3-6A6D042B86AC}"/>
          </ac:grpSpMkLst>
        </pc:grpChg>
        <pc:picChg chg="add mod">
          <ac:chgData name="Samantha Hare" userId="2ac4a896e4a7962d" providerId="LiveId" clId="{E213E4C0-52B4-481E-BB5B-CCCBB8F889B3}" dt="2019-03-25T08:53:14.869" v="560" actId="1076"/>
          <ac:picMkLst>
            <pc:docMk/>
            <pc:sldMk cId="3448305763" sldId="299"/>
            <ac:picMk id="13" creationId="{0EEEB503-E1C0-4A70-B822-8DFA1F516064}"/>
          </ac:picMkLst>
        </pc:picChg>
        <pc:picChg chg="add mod">
          <ac:chgData name="Samantha Hare" userId="2ac4a896e4a7962d" providerId="LiveId" clId="{E213E4C0-52B4-481E-BB5B-CCCBB8F889B3}" dt="2019-03-25T08:53:41.711" v="572" actId="1076"/>
          <ac:picMkLst>
            <pc:docMk/>
            <pc:sldMk cId="3448305763" sldId="299"/>
            <ac:picMk id="14" creationId="{DADEF599-9EDF-4ACB-94AF-043ED7F560D7}"/>
          </ac:picMkLst>
        </pc:picChg>
        <pc:picChg chg="add mod">
          <ac:chgData name="Samantha Hare" userId="2ac4a896e4a7962d" providerId="LiveId" clId="{E213E4C0-52B4-481E-BB5B-CCCBB8F889B3}" dt="2019-03-25T08:53:28.944" v="567" actId="1076"/>
          <ac:picMkLst>
            <pc:docMk/>
            <pc:sldMk cId="3448305763" sldId="299"/>
            <ac:picMk id="15" creationId="{92B8C8E4-5807-4179-9FB5-33215BD9EE37}"/>
          </ac:picMkLst>
        </pc:picChg>
        <pc:picChg chg="add mod">
          <ac:chgData name="Samantha Hare" userId="2ac4a896e4a7962d" providerId="LiveId" clId="{E213E4C0-52B4-481E-BB5B-CCCBB8F889B3}" dt="2019-03-25T08:53:17.851" v="561" actId="1076"/>
          <ac:picMkLst>
            <pc:docMk/>
            <pc:sldMk cId="3448305763" sldId="299"/>
            <ac:picMk id="16" creationId="{81E18DC8-1A86-4DFC-A480-CA07AA8A1128}"/>
          </ac:picMkLst>
        </pc:picChg>
        <pc:picChg chg="add mod">
          <ac:chgData name="Samantha Hare" userId="2ac4a896e4a7962d" providerId="LiveId" clId="{E213E4C0-52B4-481E-BB5B-CCCBB8F889B3}" dt="2019-03-25T08:53:44.586" v="573" actId="1076"/>
          <ac:picMkLst>
            <pc:docMk/>
            <pc:sldMk cId="3448305763" sldId="299"/>
            <ac:picMk id="17" creationId="{3F4D94C6-24FB-4D24-9702-7027E40DD526}"/>
          </ac:picMkLst>
        </pc:picChg>
        <pc:picChg chg="add mod">
          <ac:chgData name="Samantha Hare" userId="2ac4a896e4a7962d" providerId="LiveId" clId="{E213E4C0-52B4-481E-BB5B-CCCBB8F889B3}" dt="2019-03-25T08:53:25.161" v="565" actId="1076"/>
          <ac:picMkLst>
            <pc:docMk/>
            <pc:sldMk cId="3448305763" sldId="299"/>
            <ac:picMk id="18" creationId="{B70BDD59-3A98-44EE-95FD-D29C66881CC5}"/>
          </ac:picMkLst>
        </pc:picChg>
        <pc:picChg chg="add mod">
          <ac:chgData name="Samantha Hare" userId="2ac4a896e4a7962d" providerId="LiveId" clId="{E213E4C0-52B4-481E-BB5B-CCCBB8F889B3}" dt="2019-03-25T08:53:32.795" v="569" actId="1076"/>
          <ac:picMkLst>
            <pc:docMk/>
            <pc:sldMk cId="3448305763" sldId="299"/>
            <ac:picMk id="19" creationId="{1229E23C-4EEB-42C0-898E-B7AA17A221B7}"/>
          </ac:picMkLst>
        </pc:picChg>
        <pc:picChg chg="add del mod">
          <ac:chgData name="Samantha Hare" userId="2ac4a896e4a7962d" providerId="LiveId" clId="{E213E4C0-52B4-481E-BB5B-CCCBB8F889B3}" dt="2019-03-25T08:53:31.519" v="568" actId="1076"/>
          <ac:picMkLst>
            <pc:docMk/>
            <pc:sldMk cId="3448305763" sldId="299"/>
            <ac:picMk id="20" creationId="{79D6DD30-B0FE-4BD7-859D-1A209037823C}"/>
          </ac:picMkLst>
        </pc:picChg>
        <pc:picChg chg="add mod">
          <ac:chgData name="Samantha Hare" userId="2ac4a896e4a7962d" providerId="LiveId" clId="{E213E4C0-52B4-481E-BB5B-CCCBB8F889B3}" dt="2019-03-25T08:53:35.116" v="570" actId="571"/>
          <ac:picMkLst>
            <pc:docMk/>
            <pc:sldMk cId="3448305763" sldId="299"/>
            <ac:picMk id="21" creationId="{A9B03C55-8CE9-43BC-965D-F8BA41F435C5}"/>
          </ac:picMkLst>
        </pc:picChg>
        <pc:picChg chg="add mod">
          <ac:chgData name="Samantha Hare" userId="2ac4a896e4a7962d" providerId="LiveId" clId="{E213E4C0-52B4-481E-BB5B-CCCBB8F889B3}" dt="2019-03-25T08:54:24.126" v="574" actId="571"/>
          <ac:picMkLst>
            <pc:docMk/>
            <pc:sldMk cId="3448305763" sldId="299"/>
            <ac:picMk id="22" creationId="{005FF8D1-9FE1-4695-A1A8-B13D1EA9C4DD}"/>
          </ac:picMkLst>
        </pc:picChg>
        <pc:picChg chg="add mod">
          <ac:chgData name="Samantha Hare" userId="2ac4a896e4a7962d" providerId="LiveId" clId="{E213E4C0-52B4-481E-BB5B-CCCBB8F889B3}" dt="2019-03-25T08:54:40.229" v="579" actId="1076"/>
          <ac:picMkLst>
            <pc:docMk/>
            <pc:sldMk cId="3448305763" sldId="299"/>
            <ac:picMk id="23" creationId="{31E90810-9932-476D-9B82-4764BFD125C8}"/>
          </ac:picMkLst>
        </pc:picChg>
        <pc:picChg chg="add mod">
          <ac:chgData name="Samantha Hare" userId="2ac4a896e4a7962d" providerId="LiveId" clId="{E213E4C0-52B4-481E-BB5B-CCCBB8F889B3}" dt="2019-03-25T08:54:45.055" v="580" actId="571"/>
          <ac:picMkLst>
            <pc:docMk/>
            <pc:sldMk cId="3448305763" sldId="299"/>
            <ac:picMk id="24" creationId="{FA1B4347-C0B4-403E-8A4A-F90399AF5ED6}"/>
          </ac:picMkLst>
        </pc:picChg>
        <pc:picChg chg="add mod">
          <ac:chgData name="Samantha Hare" userId="2ac4a896e4a7962d" providerId="LiveId" clId="{E213E4C0-52B4-481E-BB5B-CCCBB8F889B3}" dt="2019-03-25T08:54:45.055" v="580" actId="571"/>
          <ac:picMkLst>
            <pc:docMk/>
            <pc:sldMk cId="3448305763" sldId="299"/>
            <ac:picMk id="25" creationId="{8BC4AB50-D259-40C2-8F0C-17E24DE40ED0}"/>
          </ac:picMkLst>
        </pc:picChg>
        <pc:picChg chg="add mod">
          <ac:chgData name="Samantha Hare" userId="2ac4a896e4a7962d" providerId="LiveId" clId="{E213E4C0-52B4-481E-BB5B-CCCBB8F889B3}" dt="2019-03-25T08:55:09" v="592" actId="1076"/>
          <ac:picMkLst>
            <pc:docMk/>
            <pc:sldMk cId="3448305763" sldId="299"/>
            <ac:picMk id="26" creationId="{9B3B8728-95FA-4546-B600-33AD020453A2}"/>
          </ac:picMkLst>
        </pc:picChg>
        <pc:picChg chg="add mod">
          <ac:chgData name="Samantha Hare" userId="2ac4a896e4a7962d" providerId="LiveId" clId="{E213E4C0-52B4-481E-BB5B-CCCBB8F889B3}" dt="2019-03-25T08:55:12.863" v="594" actId="1076"/>
          <ac:picMkLst>
            <pc:docMk/>
            <pc:sldMk cId="3448305763" sldId="299"/>
            <ac:picMk id="27" creationId="{043809E7-29F5-41C1-8DFF-D675F3AFBAC6}"/>
          </ac:picMkLst>
        </pc:picChg>
        <pc:picChg chg="add mod">
          <ac:chgData name="Samantha Hare" userId="2ac4a896e4a7962d" providerId="LiveId" clId="{E213E4C0-52B4-481E-BB5B-CCCBB8F889B3}" dt="2019-03-25T08:55:14.539" v="595" actId="1076"/>
          <ac:picMkLst>
            <pc:docMk/>
            <pc:sldMk cId="3448305763" sldId="299"/>
            <ac:picMk id="28" creationId="{5B18B25B-B6E2-45BB-801C-2EDD75E62E2D}"/>
          </ac:picMkLst>
        </pc:picChg>
        <pc:picChg chg="add mod">
          <ac:chgData name="Samantha Hare" userId="2ac4a896e4a7962d" providerId="LiveId" clId="{E213E4C0-52B4-481E-BB5B-CCCBB8F889B3}" dt="2019-03-25T08:55:04.367" v="589" actId="1076"/>
          <ac:picMkLst>
            <pc:docMk/>
            <pc:sldMk cId="3448305763" sldId="299"/>
            <ac:picMk id="29" creationId="{28CCDF97-E0AA-4DBF-9BE7-4615C4051FC3}"/>
          </ac:picMkLst>
        </pc:picChg>
        <pc:picChg chg="add mod">
          <ac:chgData name="Samantha Hare" userId="2ac4a896e4a7962d" providerId="LiveId" clId="{E213E4C0-52B4-481E-BB5B-CCCBB8F889B3}" dt="2019-03-25T08:55:05.423" v="590" actId="1076"/>
          <ac:picMkLst>
            <pc:docMk/>
            <pc:sldMk cId="3448305763" sldId="299"/>
            <ac:picMk id="30" creationId="{078EA899-0734-4111-8883-A19168DE3F2F}"/>
          </ac:picMkLst>
        </pc:picChg>
        <pc:picChg chg="add mod">
          <ac:chgData name="Samantha Hare" userId="2ac4a896e4a7962d" providerId="LiveId" clId="{E213E4C0-52B4-481E-BB5B-CCCBB8F889B3}" dt="2019-03-25T08:55:06.478" v="591" actId="1076"/>
          <ac:picMkLst>
            <pc:docMk/>
            <pc:sldMk cId="3448305763" sldId="299"/>
            <ac:picMk id="31" creationId="{BCC074E9-FAD1-469C-92C0-7627AF683C69}"/>
          </ac:picMkLst>
        </pc:picChg>
        <pc:picChg chg="add mod">
          <ac:chgData name="Samantha Hare" userId="2ac4a896e4a7962d" providerId="LiveId" clId="{E213E4C0-52B4-481E-BB5B-CCCBB8F889B3}" dt="2019-03-25T08:55:10.936" v="593" actId="1076"/>
          <ac:picMkLst>
            <pc:docMk/>
            <pc:sldMk cId="3448305763" sldId="299"/>
            <ac:picMk id="32" creationId="{FC14C30C-D89D-41E4-AC5D-E26692020891}"/>
          </ac:picMkLst>
        </pc:picChg>
      </pc:sldChg>
      <pc:sldChg chg="addSp delSp modSp add modAnim">
        <pc:chgData name="Samantha Hare" userId="2ac4a896e4a7962d" providerId="LiveId" clId="{E213E4C0-52B4-481E-BB5B-CCCBB8F889B3}" dt="2019-03-25T09:35:40.225" v="1813"/>
        <pc:sldMkLst>
          <pc:docMk/>
          <pc:sldMk cId="1519885623" sldId="300"/>
        </pc:sldMkLst>
        <pc:spChg chg="mod">
          <ac:chgData name="Samantha Hare" userId="2ac4a896e4a7962d" providerId="LiveId" clId="{E213E4C0-52B4-481E-BB5B-CCCBB8F889B3}" dt="2019-03-25T09:35:36.281" v="1812" actId="20577"/>
          <ac:spMkLst>
            <pc:docMk/>
            <pc:sldMk cId="1519885623" sldId="300"/>
            <ac:spMk id="2" creationId="{1C643685-E236-4FAE-ADA0-376572500118}"/>
          </ac:spMkLst>
        </pc:spChg>
        <pc:spChg chg="del">
          <ac:chgData name="Samantha Hare" userId="2ac4a896e4a7962d" providerId="LiveId" clId="{E213E4C0-52B4-481E-BB5B-CCCBB8F889B3}" dt="2019-03-25T09:32:01.724" v="1610" actId="478"/>
          <ac:spMkLst>
            <pc:docMk/>
            <pc:sldMk cId="1519885623" sldId="300"/>
            <ac:spMk id="10" creationId="{1E6FFE7F-0C5F-4876-B46D-C3D275E8FD4E}"/>
          </ac:spMkLst>
        </pc:spChg>
        <pc:spChg chg="del">
          <ac:chgData name="Samantha Hare" userId="2ac4a896e4a7962d" providerId="LiveId" clId="{E213E4C0-52B4-481E-BB5B-CCCBB8F889B3}" dt="2019-03-25T09:32:01.724" v="1610" actId="478"/>
          <ac:spMkLst>
            <pc:docMk/>
            <pc:sldMk cId="1519885623" sldId="300"/>
            <ac:spMk id="12" creationId="{79CECBC6-42CC-4506-B501-C53FBC746982}"/>
          </ac:spMkLst>
        </pc:spChg>
        <pc:spChg chg="del">
          <ac:chgData name="Samantha Hare" userId="2ac4a896e4a7962d" providerId="LiveId" clId="{E213E4C0-52B4-481E-BB5B-CCCBB8F889B3}" dt="2019-03-25T09:32:01.724" v="1610" actId="478"/>
          <ac:spMkLst>
            <pc:docMk/>
            <pc:sldMk cId="1519885623" sldId="300"/>
            <ac:spMk id="13" creationId="{1E0A83B7-2B12-4992-B2C8-75F090497117}"/>
          </ac:spMkLst>
        </pc:spChg>
        <pc:spChg chg="del">
          <ac:chgData name="Samantha Hare" userId="2ac4a896e4a7962d" providerId="LiveId" clId="{E213E4C0-52B4-481E-BB5B-CCCBB8F889B3}" dt="2019-03-25T09:32:01.724" v="1610" actId="478"/>
          <ac:spMkLst>
            <pc:docMk/>
            <pc:sldMk cId="1519885623" sldId="300"/>
            <ac:spMk id="14" creationId="{B789BCB9-D92F-470B-BE76-C1F098159AC6}"/>
          </ac:spMkLst>
        </pc:spChg>
        <pc:spChg chg="del">
          <ac:chgData name="Samantha Hare" userId="2ac4a896e4a7962d" providerId="LiveId" clId="{E213E4C0-52B4-481E-BB5B-CCCBB8F889B3}" dt="2019-03-25T09:32:01.724" v="1610" actId="478"/>
          <ac:spMkLst>
            <pc:docMk/>
            <pc:sldMk cId="1519885623" sldId="300"/>
            <ac:spMk id="15" creationId="{B6A92AFB-6550-479E-A6E2-9EEDF1F107B6}"/>
          </ac:spMkLst>
        </pc:spChg>
        <pc:spChg chg="del">
          <ac:chgData name="Samantha Hare" userId="2ac4a896e4a7962d" providerId="LiveId" clId="{E213E4C0-52B4-481E-BB5B-CCCBB8F889B3}" dt="2019-03-25T09:32:01.724" v="1610" actId="478"/>
          <ac:spMkLst>
            <pc:docMk/>
            <pc:sldMk cId="1519885623" sldId="300"/>
            <ac:spMk id="16" creationId="{B725116F-32A8-4378-B99B-29A51DBF504B}"/>
          </ac:spMkLst>
        </pc:spChg>
        <pc:picChg chg="del">
          <ac:chgData name="Samantha Hare" userId="2ac4a896e4a7962d" providerId="LiveId" clId="{E213E4C0-52B4-481E-BB5B-CCCBB8F889B3}" dt="2019-03-25T09:32:01.724" v="1610" actId="478"/>
          <ac:picMkLst>
            <pc:docMk/>
            <pc:sldMk cId="1519885623" sldId="300"/>
            <ac:picMk id="5" creationId="{9C47A569-E8FA-417D-AD23-61DE85B6360E}"/>
          </ac:picMkLst>
        </pc:picChg>
        <pc:picChg chg="del">
          <ac:chgData name="Samantha Hare" userId="2ac4a896e4a7962d" providerId="LiveId" clId="{E213E4C0-52B4-481E-BB5B-CCCBB8F889B3}" dt="2019-03-25T09:32:01.724" v="1610" actId="478"/>
          <ac:picMkLst>
            <pc:docMk/>
            <pc:sldMk cId="1519885623" sldId="300"/>
            <ac:picMk id="7" creationId="{AA61F2A7-A67E-4803-977A-6B481B409B7F}"/>
          </ac:picMkLst>
        </pc:picChg>
        <pc:picChg chg="del">
          <ac:chgData name="Samantha Hare" userId="2ac4a896e4a7962d" providerId="LiveId" clId="{E213E4C0-52B4-481E-BB5B-CCCBB8F889B3}" dt="2019-03-25T09:32:01.724" v="1610" actId="478"/>
          <ac:picMkLst>
            <pc:docMk/>
            <pc:sldMk cId="1519885623" sldId="300"/>
            <ac:picMk id="9" creationId="{EC8FC27B-83D0-456E-8F3D-F49A354DFE2E}"/>
          </ac:picMkLst>
        </pc:picChg>
        <pc:picChg chg="add mod">
          <ac:chgData name="Samantha Hare" userId="2ac4a896e4a7962d" providerId="LiveId" clId="{E213E4C0-52B4-481E-BB5B-CCCBB8F889B3}" dt="2019-03-25T09:33:29.881" v="1763" actId="1076"/>
          <ac:picMkLst>
            <pc:docMk/>
            <pc:sldMk cId="1519885623" sldId="300"/>
            <ac:picMk id="17" creationId="{C264792D-EC1F-4B20-B6DE-A426937E3AFA}"/>
          </ac:picMkLst>
        </pc:picChg>
        <pc:picChg chg="add mod">
          <ac:chgData name="Samantha Hare" userId="2ac4a896e4a7962d" providerId="LiveId" clId="{E213E4C0-52B4-481E-BB5B-CCCBB8F889B3}" dt="2019-03-25T09:33:32.102" v="1764" actId="1076"/>
          <ac:picMkLst>
            <pc:docMk/>
            <pc:sldMk cId="1519885623" sldId="300"/>
            <ac:picMk id="18" creationId="{8AFE922F-1331-4849-87A1-5EBE4488CB0A}"/>
          </ac:picMkLst>
        </pc:picChg>
        <pc:picChg chg="add mod">
          <ac:chgData name="Samantha Hare" userId="2ac4a896e4a7962d" providerId="LiveId" clId="{E213E4C0-52B4-481E-BB5B-CCCBB8F889B3}" dt="2019-03-25T09:33:29.881" v="1763" actId="1076"/>
          <ac:picMkLst>
            <pc:docMk/>
            <pc:sldMk cId="1519885623" sldId="300"/>
            <ac:picMk id="19" creationId="{B7A0265F-BD04-4CC2-B6B4-97E1CCD7E595}"/>
          </ac:picMkLst>
        </pc:picChg>
        <pc:picChg chg="add mod">
          <ac:chgData name="Samantha Hare" userId="2ac4a896e4a7962d" providerId="LiveId" clId="{E213E4C0-52B4-481E-BB5B-CCCBB8F889B3}" dt="2019-03-25T09:33:29.881" v="1763" actId="1076"/>
          <ac:picMkLst>
            <pc:docMk/>
            <pc:sldMk cId="1519885623" sldId="300"/>
            <ac:picMk id="20" creationId="{C00FBB88-51BB-4729-AB02-19AE63EA99D4}"/>
          </ac:picMkLst>
        </pc:picChg>
        <pc:picChg chg="add mod">
          <ac:chgData name="Samantha Hare" userId="2ac4a896e4a7962d" providerId="LiveId" clId="{E213E4C0-52B4-481E-BB5B-CCCBB8F889B3}" dt="2019-03-25T09:33:34.048" v="1766" actId="1076"/>
          <ac:picMkLst>
            <pc:docMk/>
            <pc:sldMk cId="1519885623" sldId="300"/>
            <ac:picMk id="21" creationId="{91875D01-C4F3-4EB1-9712-1F98E21B90F5}"/>
          </ac:picMkLst>
        </pc:picChg>
        <pc:picChg chg="add mod">
          <ac:chgData name="Samantha Hare" userId="2ac4a896e4a7962d" providerId="LiveId" clId="{E213E4C0-52B4-481E-BB5B-CCCBB8F889B3}" dt="2019-03-25T09:33:29.881" v="1763" actId="1076"/>
          <ac:picMkLst>
            <pc:docMk/>
            <pc:sldMk cId="1519885623" sldId="300"/>
            <ac:picMk id="22" creationId="{72C1A899-BB7F-4A1A-8A1A-557A82909BFD}"/>
          </ac:picMkLst>
        </pc:picChg>
        <pc:picChg chg="add mod">
          <ac:chgData name="Samantha Hare" userId="2ac4a896e4a7962d" providerId="LiveId" clId="{E213E4C0-52B4-481E-BB5B-CCCBB8F889B3}" dt="2019-03-25T09:33:34.920" v="1767" actId="1076"/>
          <ac:picMkLst>
            <pc:docMk/>
            <pc:sldMk cId="1519885623" sldId="300"/>
            <ac:picMk id="23" creationId="{942E9180-8E03-4768-835B-401C3B6A9647}"/>
          </ac:picMkLst>
        </pc:picChg>
        <pc:picChg chg="add mod">
          <ac:chgData name="Samantha Hare" userId="2ac4a896e4a7962d" providerId="LiveId" clId="{E213E4C0-52B4-481E-BB5B-CCCBB8F889B3}" dt="2019-03-25T09:33:29.881" v="1763" actId="1076"/>
          <ac:picMkLst>
            <pc:docMk/>
            <pc:sldMk cId="1519885623" sldId="300"/>
            <ac:picMk id="24" creationId="{3546D93C-43D3-4AA7-8058-F1095913CDAC}"/>
          </ac:picMkLst>
        </pc:picChg>
        <pc:picChg chg="add mod">
          <ac:chgData name="Samantha Hare" userId="2ac4a896e4a7962d" providerId="LiveId" clId="{E213E4C0-52B4-481E-BB5B-CCCBB8F889B3}" dt="2019-03-25T09:33:33.089" v="1765" actId="1076"/>
          <ac:picMkLst>
            <pc:docMk/>
            <pc:sldMk cId="1519885623" sldId="300"/>
            <ac:picMk id="25" creationId="{1FBF9FB2-2BBB-4103-8497-81B16913EE6B}"/>
          </ac:picMkLst>
        </pc:picChg>
        <pc:picChg chg="add mod">
          <ac:chgData name="Samantha Hare" userId="2ac4a896e4a7962d" providerId="LiveId" clId="{E213E4C0-52B4-481E-BB5B-CCCBB8F889B3}" dt="2019-03-25T09:33:29.881" v="1763" actId="1076"/>
          <ac:picMkLst>
            <pc:docMk/>
            <pc:sldMk cId="1519885623" sldId="300"/>
            <ac:picMk id="26" creationId="{265F687D-B351-45F7-9816-E92C267DEFAD}"/>
          </ac:picMkLst>
        </pc:picChg>
      </pc:sldChg>
      <pc:sldChg chg="modSp add">
        <pc:chgData name="Samantha Hare" userId="2ac4a896e4a7962d" providerId="LiveId" clId="{E213E4C0-52B4-481E-BB5B-CCCBB8F889B3}" dt="2019-03-25T09:36:22.404" v="1864" actId="20577"/>
        <pc:sldMkLst>
          <pc:docMk/>
          <pc:sldMk cId="2400164236" sldId="301"/>
        </pc:sldMkLst>
        <pc:spChg chg="mod">
          <ac:chgData name="Samantha Hare" userId="2ac4a896e4a7962d" providerId="LiveId" clId="{E213E4C0-52B4-481E-BB5B-CCCBB8F889B3}" dt="2019-03-25T09:36:22.404" v="1864" actId="20577"/>
          <ac:spMkLst>
            <pc:docMk/>
            <pc:sldMk cId="2400164236" sldId="301"/>
            <ac:spMk id="2" creationId="{1C643685-E236-4FAE-ADA0-376572500118}"/>
          </ac:spMkLst>
        </pc:spChg>
      </pc:sldChg>
      <pc:sldChg chg="modSp add">
        <pc:chgData name="Samantha Hare" userId="2ac4a896e4a7962d" providerId="LiveId" clId="{E213E4C0-52B4-481E-BB5B-CCCBB8F889B3}" dt="2019-03-25T09:37:47.558" v="1986" actId="20577"/>
        <pc:sldMkLst>
          <pc:docMk/>
          <pc:sldMk cId="4196603439" sldId="302"/>
        </pc:sldMkLst>
        <pc:spChg chg="mod">
          <ac:chgData name="Samantha Hare" userId="2ac4a896e4a7962d" providerId="LiveId" clId="{E213E4C0-52B4-481E-BB5B-CCCBB8F889B3}" dt="2019-03-25T09:37:47.558" v="1986" actId="20577"/>
          <ac:spMkLst>
            <pc:docMk/>
            <pc:sldMk cId="4196603439" sldId="302"/>
            <ac:spMk id="2" creationId="{1C643685-E236-4FAE-ADA0-376572500118}"/>
          </ac:spMkLst>
        </pc:spChg>
      </pc:sldChg>
      <pc:sldChg chg="modSp add">
        <pc:chgData name="Samantha Hare" userId="2ac4a896e4a7962d" providerId="LiveId" clId="{E213E4C0-52B4-481E-BB5B-CCCBB8F889B3}" dt="2019-03-25T09:38:36.142" v="2089" actId="20577"/>
        <pc:sldMkLst>
          <pc:docMk/>
          <pc:sldMk cId="3715348504" sldId="303"/>
        </pc:sldMkLst>
        <pc:spChg chg="mod">
          <ac:chgData name="Samantha Hare" userId="2ac4a896e4a7962d" providerId="LiveId" clId="{E213E4C0-52B4-481E-BB5B-CCCBB8F889B3}" dt="2019-03-25T09:38:36.142" v="2089" actId="20577"/>
          <ac:spMkLst>
            <pc:docMk/>
            <pc:sldMk cId="3715348504" sldId="303"/>
            <ac:spMk id="2" creationId="{1C643685-E236-4FAE-ADA0-376572500118}"/>
          </ac:spMkLst>
        </pc:spChg>
      </pc:sldChg>
      <pc:sldChg chg="addSp delSp modSp add delAnim modAnim">
        <pc:chgData name="Samantha Hare" userId="2ac4a896e4a7962d" providerId="LiveId" clId="{E213E4C0-52B4-481E-BB5B-CCCBB8F889B3}" dt="2019-03-25T13:41:20.993" v="2443" actId="20577"/>
        <pc:sldMkLst>
          <pc:docMk/>
          <pc:sldMk cId="4010950430" sldId="304"/>
        </pc:sldMkLst>
        <pc:spChg chg="mod">
          <ac:chgData name="Samantha Hare" userId="2ac4a896e4a7962d" providerId="LiveId" clId="{E213E4C0-52B4-481E-BB5B-CCCBB8F889B3}" dt="2019-03-25T13:41:20.993" v="2443" actId="20577"/>
          <ac:spMkLst>
            <pc:docMk/>
            <pc:sldMk cId="4010950430" sldId="304"/>
            <ac:spMk id="4" creationId="{D7210369-EE3F-40EC-8E83-2CF2E1AC57E5}"/>
          </ac:spMkLst>
        </pc:spChg>
        <pc:spChg chg="del">
          <ac:chgData name="Samantha Hare" userId="2ac4a896e4a7962d" providerId="LiveId" clId="{E213E4C0-52B4-481E-BB5B-CCCBB8F889B3}" dt="2019-03-25T09:42:53.779" v="2091" actId="478"/>
          <ac:spMkLst>
            <pc:docMk/>
            <pc:sldMk cId="4010950430" sldId="304"/>
            <ac:spMk id="15" creationId="{9BA2FA23-3C4E-4540-BD91-307D5D88B8B5}"/>
          </ac:spMkLst>
        </pc:spChg>
        <pc:spChg chg="del">
          <ac:chgData name="Samantha Hare" userId="2ac4a896e4a7962d" providerId="LiveId" clId="{E213E4C0-52B4-481E-BB5B-CCCBB8F889B3}" dt="2019-03-25T09:42:53.779" v="2091" actId="478"/>
          <ac:spMkLst>
            <pc:docMk/>
            <pc:sldMk cId="4010950430" sldId="304"/>
            <ac:spMk id="16" creationId="{D8694FFA-C132-40D9-BD24-043065D35F14}"/>
          </ac:spMkLst>
        </pc:spChg>
        <pc:spChg chg="del">
          <ac:chgData name="Samantha Hare" userId="2ac4a896e4a7962d" providerId="LiveId" clId="{E213E4C0-52B4-481E-BB5B-CCCBB8F889B3}" dt="2019-03-25T09:42:53.779" v="2091" actId="478"/>
          <ac:spMkLst>
            <pc:docMk/>
            <pc:sldMk cId="4010950430" sldId="304"/>
            <ac:spMk id="17" creationId="{6B36237D-CC0F-4A5C-8142-0979B18144D1}"/>
          </ac:spMkLst>
        </pc:spChg>
        <pc:spChg chg="add mod">
          <ac:chgData name="Samantha Hare" userId="2ac4a896e4a7962d" providerId="LiveId" clId="{E213E4C0-52B4-481E-BB5B-CCCBB8F889B3}" dt="2019-03-25T09:47:19.569" v="2310" actId="208"/>
          <ac:spMkLst>
            <pc:docMk/>
            <pc:sldMk cId="4010950430" sldId="304"/>
            <ac:spMk id="18" creationId="{324E03EE-7358-4B96-893C-7F3BA4E5FFE3}"/>
          </ac:spMkLst>
        </pc:spChg>
        <pc:spChg chg="add del mod">
          <ac:chgData name="Samantha Hare" userId="2ac4a896e4a7962d" providerId="LiveId" clId="{E213E4C0-52B4-481E-BB5B-CCCBB8F889B3}" dt="2019-03-25T09:48:48.872" v="2339" actId="478"/>
          <ac:spMkLst>
            <pc:docMk/>
            <pc:sldMk cId="4010950430" sldId="304"/>
            <ac:spMk id="21" creationId="{BA4D982D-8B8A-4352-AD3C-B9F451D2374A}"/>
          </ac:spMkLst>
        </pc:spChg>
        <pc:spChg chg="add mod">
          <ac:chgData name="Samantha Hare" userId="2ac4a896e4a7962d" providerId="LiveId" clId="{E213E4C0-52B4-481E-BB5B-CCCBB8F889B3}" dt="2019-03-25T09:47:40.341" v="2318" actId="208"/>
          <ac:spMkLst>
            <pc:docMk/>
            <pc:sldMk cId="4010950430" sldId="304"/>
            <ac:spMk id="48" creationId="{0B971702-4373-4426-A9BA-8DA78CE5E91F}"/>
          </ac:spMkLst>
        </pc:spChg>
        <pc:spChg chg="add mod">
          <ac:chgData name="Samantha Hare" userId="2ac4a896e4a7962d" providerId="LiveId" clId="{E213E4C0-52B4-481E-BB5B-CCCBB8F889B3}" dt="2019-03-25T09:48:20.713" v="2332" actId="208"/>
          <ac:spMkLst>
            <pc:docMk/>
            <pc:sldMk cId="4010950430" sldId="304"/>
            <ac:spMk id="49" creationId="{5A3CE67C-E1BC-4F5D-9550-7A3A60F3E80D}"/>
          </ac:spMkLst>
        </pc:spChg>
        <pc:spChg chg="add mod">
          <ac:chgData name="Samantha Hare" userId="2ac4a896e4a7962d" providerId="LiveId" clId="{E213E4C0-52B4-481E-BB5B-CCCBB8F889B3}" dt="2019-03-25T09:47:00.885" v="2306" actId="1076"/>
          <ac:spMkLst>
            <pc:docMk/>
            <pc:sldMk cId="4010950430" sldId="304"/>
            <ac:spMk id="50" creationId="{FAED2726-7DF6-4193-AD0C-30F7C1F65AE4}"/>
          </ac:spMkLst>
        </pc:spChg>
        <pc:spChg chg="add mod">
          <ac:chgData name="Samantha Hare" userId="2ac4a896e4a7962d" providerId="LiveId" clId="{E213E4C0-52B4-481E-BB5B-CCCBB8F889B3}" dt="2019-03-25T09:47:30.021" v="2314" actId="208"/>
          <ac:spMkLst>
            <pc:docMk/>
            <pc:sldMk cId="4010950430" sldId="304"/>
            <ac:spMk id="51" creationId="{E48D11E2-DCD9-49D3-BD44-792A3A21752C}"/>
          </ac:spMkLst>
        </pc:spChg>
        <pc:spChg chg="add mod">
          <ac:chgData name="Samantha Hare" userId="2ac4a896e4a7962d" providerId="LiveId" clId="{E213E4C0-52B4-481E-BB5B-CCCBB8F889B3}" dt="2019-03-25T09:47:14.329" v="2308" actId="208"/>
          <ac:spMkLst>
            <pc:docMk/>
            <pc:sldMk cId="4010950430" sldId="304"/>
            <ac:spMk id="52" creationId="{3B34A39B-5E34-4487-96D2-647E91637307}"/>
          </ac:spMkLst>
        </pc:spChg>
        <pc:spChg chg="add mod">
          <ac:chgData name="Samantha Hare" userId="2ac4a896e4a7962d" providerId="LiveId" clId="{E213E4C0-52B4-481E-BB5B-CCCBB8F889B3}" dt="2019-03-25T09:48:25.734" v="2334" actId="208"/>
          <ac:spMkLst>
            <pc:docMk/>
            <pc:sldMk cId="4010950430" sldId="304"/>
            <ac:spMk id="53" creationId="{90310585-80B6-4606-BE43-B8A614D12353}"/>
          </ac:spMkLst>
        </pc:spChg>
        <pc:spChg chg="add mod">
          <ac:chgData name="Samantha Hare" userId="2ac4a896e4a7962d" providerId="LiveId" clId="{E213E4C0-52B4-481E-BB5B-CCCBB8F889B3}" dt="2019-03-25T09:47:23.552" v="2312" actId="208"/>
          <ac:spMkLst>
            <pc:docMk/>
            <pc:sldMk cId="4010950430" sldId="304"/>
            <ac:spMk id="54" creationId="{71E2C51E-D32F-49DD-9EF0-73302A61E7CC}"/>
          </ac:spMkLst>
        </pc:spChg>
        <pc:spChg chg="add mod">
          <ac:chgData name="Samantha Hare" userId="2ac4a896e4a7962d" providerId="LiveId" clId="{E213E4C0-52B4-481E-BB5B-CCCBB8F889B3}" dt="2019-03-25T09:47:34.671" v="2316" actId="208"/>
          <ac:spMkLst>
            <pc:docMk/>
            <pc:sldMk cId="4010950430" sldId="304"/>
            <ac:spMk id="55" creationId="{83942B10-8869-4930-A8F9-20BF0EFD7F5D}"/>
          </ac:spMkLst>
        </pc:spChg>
        <pc:spChg chg="add mod">
          <ac:chgData name="Samantha Hare" userId="2ac4a896e4a7962d" providerId="LiveId" clId="{E213E4C0-52B4-481E-BB5B-CCCBB8F889B3}" dt="2019-03-25T09:48:29.947" v="2336" actId="208"/>
          <ac:spMkLst>
            <pc:docMk/>
            <pc:sldMk cId="4010950430" sldId="304"/>
            <ac:spMk id="56" creationId="{B2B257E1-B9A9-4CF9-BEF7-D3CD8CCCD06F}"/>
          </ac:spMkLst>
        </pc:spChg>
        <pc:spChg chg="add mod ord">
          <ac:chgData name="Samantha Hare" userId="2ac4a896e4a7962d" providerId="LiveId" clId="{E213E4C0-52B4-481E-BB5B-CCCBB8F889B3}" dt="2019-03-25T09:53:00.903" v="2412" actId="170"/>
          <ac:spMkLst>
            <pc:docMk/>
            <pc:sldMk cId="4010950430" sldId="304"/>
            <ac:spMk id="68" creationId="{74DE2A4A-029E-4465-906F-47876A7B7094}"/>
          </ac:spMkLst>
        </pc:spChg>
        <pc:spChg chg="add mod ord">
          <ac:chgData name="Samantha Hare" userId="2ac4a896e4a7962d" providerId="LiveId" clId="{E213E4C0-52B4-481E-BB5B-CCCBB8F889B3}" dt="2019-03-25T09:53:00.903" v="2412" actId="170"/>
          <ac:spMkLst>
            <pc:docMk/>
            <pc:sldMk cId="4010950430" sldId="304"/>
            <ac:spMk id="69" creationId="{00374134-734F-419D-B4A3-EF08904C5839}"/>
          </ac:spMkLst>
        </pc:spChg>
        <pc:spChg chg="add mod ord">
          <ac:chgData name="Samantha Hare" userId="2ac4a896e4a7962d" providerId="LiveId" clId="{E213E4C0-52B4-481E-BB5B-CCCBB8F889B3}" dt="2019-03-25T09:53:00.903" v="2412" actId="170"/>
          <ac:spMkLst>
            <pc:docMk/>
            <pc:sldMk cId="4010950430" sldId="304"/>
            <ac:spMk id="70" creationId="{80F525FE-89F9-4288-BAAF-098B655EC2AA}"/>
          </ac:spMkLst>
        </pc:spChg>
        <pc:grpChg chg="del">
          <ac:chgData name="Samantha Hare" userId="2ac4a896e4a7962d" providerId="LiveId" clId="{E213E4C0-52B4-481E-BB5B-CCCBB8F889B3}" dt="2019-03-25T09:42:53.779" v="2091" actId="478"/>
          <ac:grpSpMkLst>
            <pc:docMk/>
            <pc:sldMk cId="4010950430" sldId="304"/>
            <ac:grpSpMk id="2" creationId="{4D752F4E-0FC7-4A1C-96F6-0316A7074ABA}"/>
          </ac:grpSpMkLst>
        </pc:grpChg>
        <pc:grpChg chg="del">
          <ac:chgData name="Samantha Hare" userId="2ac4a896e4a7962d" providerId="LiveId" clId="{E213E4C0-52B4-481E-BB5B-CCCBB8F889B3}" dt="2019-03-25T09:42:53.779" v="2091" actId="478"/>
          <ac:grpSpMkLst>
            <pc:docMk/>
            <pc:sldMk cId="4010950430" sldId="304"/>
            <ac:grpSpMk id="6" creationId="{BE5F8D6C-F149-4447-955A-EE94F4242A75}"/>
          </ac:grpSpMkLst>
        </pc:grpChg>
        <pc:grpChg chg="del">
          <ac:chgData name="Samantha Hare" userId="2ac4a896e4a7962d" providerId="LiveId" clId="{E213E4C0-52B4-481E-BB5B-CCCBB8F889B3}" dt="2019-03-25T09:42:53.779" v="2091" actId="478"/>
          <ac:grpSpMkLst>
            <pc:docMk/>
            <pc:sldMk cId="4010950430" sldId="304"/>
            <ac:grpSpMk id="9" creationId="{A2EE0C1A-CE6D-4D9A-A7E0-D537D8183230}"/>
          </ac:grpSpMkLst>
        </pc:grpChg>
        <pc:grpChg chg="del">
          <ac:chgData name="Samantha Hare" userId="2ac4a896e4a7962d" providerId="LiveId" clId="{E213E4C0-52B4-481E-BB5B-CCCBB8F889B3}" dt="2019-03-25T09:42:53.779" v="2091" actId="478"/>
          <ac:grpSpMkLst>
            <pc:docMk/>
            <pc:sldMk cId="4010950430" sldId="304"/>
            <ac:grpSpMk id="12" creationId="{D9482BCD-AD9A-4BB7-8588-D2A2676EC7FA}"/>
          </ac:grpSpMkLst>
        </pc:grpChg>
        <pc:grpChg chg="del">
          <ac:chgData name="Samantha Hare" userId="2ac4a896e4a7962d" providerId="LiveId" clId="{E213E4C0-52B4-481E-BB5B-CCCBB8F889B3}" dt="2019-03-25T09:42:53.779" v="2091" actId="478"/>
          <ac:grpSpMkLst>
            <pc:docMk/>
            <pc:sldMk cId="4010950430" sldId="304"/>
            <ac:grpSpMk id="27" creationId="{157521AF-8F9C-4C96-8FE3-0CFA71E33C16}"/>
          </ac:grpSpMkLst>
        </pc:grpChg>
        <pc:grpChg chg="del">
          <ac:chgData name="Samantha Hare" userId="2ac4a896e4a7962d" providerId="LiveId" clId="{E213E4C0-52B4-481E-BB5B-CCCBB8F889B3}" dt="2019-03-25T09:42:53.779" v="2091" actId="478"/>
          <ac:grpSpMkLst>
            <pc:docMk/>
            <pc:sldMk cId="4010950430" sldId="304"/>
            <ac:grpSpMk id="30" creationId="{1A2B9D08-FE44-4C03-A04F-CA406E620C00}"/>
          </ac:grpSpMkLst>
        </pc:grpChg>
        <pc:grpChg chg="del">
          <ac:chgData name="Samantha Hare" userId="2ac4a896e4a7962d" providerId="LiveId" clId="{E213E4C0-52B4-481E-BB5B-CCCBB8F889B3}" dt="2019-03-25T09:42:53.779" v="2091" actId="478"/>
          <ac:grpSpMkLst>
            <pc:docMk/>
            <pc:sldMk cId="4010950430" sldId="304"/>
            <ac:grpSpMk id="33" creationId="{E339A1C8-4019-4679-816B-F815F82DDBFF}"/>
          </ac:grpSpMkLst>
        </pc:grpChg>
        <pc:grpChg chg="del">
          <ac:chgData name="Samantha Hare" userId="2ac4a896e4a7962d" providerId="LiveId" clId="{E213E4C0-52B4-481E-BB5B-CCCBB8F889B3}" dt="2019-03-25T09:42:53.779" v="2091" actId="478"/>
          <ac:grpSpMkLst>
            <pc:docMk/>
            <pc:sldMk cId="4010950430" sldId="304"/>
            <ac:grpSpMk id="36" creationId="{80F6ABE8-F11A-4A31-ABC9-D8E766DC8E8C}"/>
          </ac:grpSpMkLst>
        </pc:grpChg>
        <pc:grpChg chg="del">
          <ac:chgData name="Samantha Hare" userId="2ac4a896e4a7962d" providerId="LiveId" clId="{E213E4C0-52B4-481E-BB5B-CCCBB8F889B3}" dt="2019-03-25T09:42:53.779" v="2091" actId="478"/>
          <ac:grpSpMkLst>
            <pc:docMk/>
            <pc:sldMk cId="4010950430" sldId="304"/>
            <ac:grpSpMk id="37" creationId="{1FD7D2A1-B749-4408-88B5-6D49FFB9BF5C}"/>
          </ac:grpSpMkLst>
        </pc:grpChg>
        <pc:graphicFrameChg chg="del">
          <ac:chgData name="Samantha Hare" userId="2ac4a896e4a7962d" providerId="LiveId" clId="{E213E4C0-52B4-481E-BB5B-CCCBB8F889B3}" dt="2019-03-25T09:42:53.779" v="2091" actId="478"/>
          <ac:graphicFrameMkLst>
            <pc:docMk/>
            <pc:sldMk cId="4010950430" sldId="304"/>
            <ac:graphicFrameMk id="5" creationId="{C7B14EB3-EBD4-4148-AF79-645F4990CD89}"/>
          </ac:graphicFrameMkLst>
        </pc:graphicFrameChg>
        <pc:picChg chg="add mod">
          <ac:chgData name="Samantha Hare" userId="2ac4a896e4a7962d" providerId="LiveId" clId="{E213E4C0-52B4-481E-BB5B-CCCBB8F889B3}" dt="2019-03-25T09:43:39.356" v="2168" actId="1076"/>
          <ac:picMkLst>
            <pc:docMk/>
            <pc:sldMk cId="4010950430" sldId="304"/>
            <ac:picMk id="38" creationId="{46EEC091-2EA1-426C-A040-120C8743F579}"/>
          </ac:picMkLst>
        </pc:picChg>
        <pc:picChg chg="add mod">
          <ac:chgData name="Samantha Hare" userId="2ac4a896e4a7962d" providerId="LiveId" clId="{E213E4C0-52B4-481E-BB5B-CCCBB8F889B3}" dt="2019-03-25T09:44:06.614" v="2223" actId="1076"/>
          <ac:picMkLst>
            <pc:docMk/>
            <pc:sldMk cId="4010950430" sldId="304"/>
            <ac:picMk id="39" creationId="{0E726AC5-02BC-4B5C-B107-2D453E6AB46F}"/>
          </ac:picMkLst>
        </pc:picChg>
        <pc:picChg chg="add mod">
          <ac:chgData name="Samantha Hare" userId="2ac4a896e4a7962d" providerId="LiveId" clId="{E213E4C0-52B4-481E-BB5B-CCCBB8F889B3}" dt="2019-03-25T09:44:21.584" v="2228" actId="1076"/>
          <ac:picMkLst>
            <pc:docMk/>
            <pc:sldMk cId="4010950430" sldId="304"/>
            <ac:picMk id="40" creationId="{0225A05F-6F14-42A7-B826-2E5DEC8EE867}"/>
          </ac:picMkLst>
        </pc:picChg>
        <pc:picChg chg="add mod">
          <ac:chgData name="Samantha Hare" userId="2ac4a896e4a7962d" providerId="LiveId" clId="{E213E4C0-52B4-481E-BB5B-CCCBB8F889B3}" dt="2019-03-25T09:43:54.042" v="2217" actId="1076"/>
          <ac:picMkLst>
            <pc:docMk/>
            <pc:sldMk cId="4010950430" sldId="304"/>
            <ac:picMk id="41" creationId="{A40F453C-5A7E-43CF-80B3-1780092313A2}"/>
          </ac:picMkLst>
        </pc:picChg>
        <pc:picChg chg="add mod">
          <ac:chgData name="Samantha Hare" userId="2ac4a896e4a7962d" providerId="LiveId" clId="{E213E4C0-52B4-481E-BB5B-CCCBB8F889B3}" dt="2019-03-25T09:43:57.720" v="2219" actId="1076"/>
          <ac:picMkLst>
            <pc:docMk/>
            <pc:sldMk cId="4010950430" sldId="304"/>
            <ac:picMk id="42" creationId="{934B24A5-2A5A-4581-A95C-289FC8276968}"/>
          </ac:picMkLst>
        </pc:picChg>
        <pc:picChg chg="add mod">
          <ac:chgData name="Samantha Hare" userId="2ac4a896e4a7962d" providerId="LiveId" clId="{E213E4C0-52B4-481E-BB5B-CCCBB8F889B3}" dt="2019-03-25T09:44:03.110" v="2221" actId="1076"/>
          <ac:picMkLst>
            <pc:docMk/>
            <pc:sldMk cId="4010950430" sldId="304"/>
            <ac:picMk id="43" creationId="{3EF54236-6D01-4768-85B6-ADAC86C9C3FF}"/>
          </ac:picMkLst>
        </pc:picChg>
        <pc:picChg chg="add mod">
          <ac:chgData name="Samantha Hare" userId="2ac4a896e4a7962d" providerId="LiveId" clId="{E213E4C0-52B4-481E-BB5B-CCCBB8F889B3}" dt="2019-03-25T09:43:55.595" v="2218" actId="1076"/>
          <ac:picMkLst>
            <pc:docMk/>
            <pc:sldMk cId="4010950430" sldId="304"/>
            <ac:picMk id="44" creationId="{FB6B234F-5041-4D55-973C-FC4506484A10}"/>
          </ac:picMkLst>
        </pc:picChg>
        <pc:picChg chg="add del mod">
          <ac:chgData name="Samantha Hare" userId="2ac4a896e4a7962d" providerId="LiveId" clId="{E213E4C0-52B4-481E-BB5B-CCCBB8F889B3}" dt="2019-03-25T09:44:04.272" v="2222" actId="478"/>
          <ac:picMkLst>
            <pc:docMk/>
            <pc:sldMk cId="4010950430" sldId="304"/>
            <ac:picMk id="45" creationId="{D60B6FF4-C04D-4191-883F-51B543456BF3}"/>
          </ac:picMkLst>
        </pc:picChg>
        <pc:picChg chg="add mod">
          <ac:chgData name="Samantha Hare" userId="2ac4a896e4a7962d" providerId="LiveId" clId="{E213E4C0-52B4-481E-BB5B-CCCBB8F889B3}" dt="2019-03-25T09:44:08.462" v="2224" actId="571"/>
          <ac:picMkLst>
            <pc:docMk/>
            <pc:sldMk cId="4010950430" sldId="304"/>
            <ac:picMk id="46" creationId="{2BF7B8FF-5C99-4864-9E72-E4C9379A3A23}"/>
          </ac:picMkLst>
        </pc:picChg>
        <pc:picChg chg="add mod">
          <ac:chgData name="Samantha Hare" userId="2ac4a896e4a7962d" providerId="LiveId" clId="{E213E4C0-52B4-481E-BB5B-CCCBB8F889B3}" dt="2019-03-25T09:44:15.662" v="2226" actId="1076"/>
          <ac:picMkLst>
            <pc:docMk/>
            <pc:sldMk cId="4010950430" sldId="304"/>
            <ac:picMk id="47" creationId="{E2CE1EDA-BF5C-4892-A7B6-E84A7F9E431F}"/>
          </ac:picMkLst>
        </pc:picChg>
        <pc:cxnChg chg="add mod">
          <ac:chgData name="Samantha Hare" userId="2ac4a896e4a7962d" providerId="LiveId" clId="{E213E4C0-52B4-481E-BB5B-CCCBB8F889B3}" dt="2019-03-25T09:49:04.534" v="2342" actId="1582"/>
          <ac:cxnSpMkLst>
            <pc:docMk/>
            <pc:sldMk cId="4010950430" sldId="304"/>
            <ac:cxnSpMk id="57" creationId="{4DDB0AAD-0312-46A8-9FCF-92C19C65FE71}"/>
          </ac:cxnSpMkLst>
        </pc:cxnChg>
        <pc:cxnChg chg="add mod">
          <ac:chgData name="Samantha Hare" userId="2ac4a896e4a7962d" providerId="LiveId" clId="{E213E4C0-52B4-481E-BB5B-CCCBB8F889B3}" dt="2019-03-25T09:49:11.201" v="2343" actId="571"/>
          <ac:cxnSpMkLst>
            <pc:docMk/>
            <pc:sldMk cId="4010950430" sldId="304"/>
            <ac:cxnSpMk id="58" creationId="{A2B725D9-242B-44E6-8105-F8487487D9C2}"/>
          </ac:cxnSpMkLst>
        </pc:cxnChg>
        <pc:cxnChg chg="add del mod">
          <ac:chgData name="Samantha Hare" userId="2ac4a896e4a7962d" providerId="LiveId" clId="{E213E4C0-52B4-481E-BB5B-CCCBB8F889B3}" dt="2019-03-25T09:49:29.508" v="2348" actId="478"/>
          <ac:cxnSpMkLst>
            <pc:docMk/>
            <pc:sldMk cId="4010950430" sldId="304"/>
            <ac:cxnSpMk id="59" creationId="{DE3FE6A4-A684-4D71-907B-35FAC3F35C73}"/>
          </ac:cxnSpMkLst>
        </pc:cxnChg>
        <pc:cxnChg chg="add del mod">
          <ac:chgData name="Samantha Hare" userId="2ac4a896e4a7962d" providerId="LiveId" clId="{E213E4C0-52B4-481E-BB5B-CCCBB8F889B3}" dt="2019-03-25T09:49:30.902" v="2349" actId="478"/>
          <ac:cxnSpMkLst>
            <pc:docMk/>
            <pc:sldMk cId="4010950430" sldId="304"/>
            <ac:cxnSpMk id="60" creationId="{51D0CB53-E839-41EC-A718-CF82DCCD495A}"/>
          </ac:cxnSpMkLst>
        </pc:cxnChg>
        <pc:cxnChg chg="add mod">
          <ac:chgData name="Samantha Hare" userId="2ac4a896e4a7962d" providerId="LiveId" clId="{E213E4C0-52B4-481E-BB5B-CCCBB8F889B3}" dt="2019-03-25T09:49:19.282" v="2345" actId="571"/>
          <ac:cxnSpMkLst>
            <pc:docMk/>
            <pc:sldMk cId="4010950430" sldId="304"/>
            <ac:cxnSpMk id="61" creationId="{7A9B48E8-837F-4901-8B7E-B4C34AF8B282}"/>
          </ac:cxnSpMkLst>
        </pc:cxnChg>
        <pc:cxnChg chg="add mod">
          <ac:chgData name="Samantha Hare" userId="2ac4a896e4a7962d" providerId="LiveId" clId="{E213E4C0-52B4-481E-BB5B-CCCBB8F889B3}" dt="2019-03-25T09:49:19.282" v="2345" actId="571"/>
          <ac:cxnSpMkLst>
            <pc:docMk/>
            <pc:sldMk cId="4010950430" sldId="304"/>
            <ac:cxnSpMk id="62" creationId="{1FF0FD67-695D-4B5E-A569-860934D4078F}"/>
          </ac:cxnSpMkLst>
        </pc:cxnChg>
        <pc:cxnChg chg="add mod">
          <ac:chgData name="Samantha Hare" userId="2ac4a896e4a7962d" providerId="LiveId" clId="{E213E4C0-52B4-481E-BB5B-CCCBB8F889B3}" dt="2019-03-25T09:49:26.739" v="2347" actId="1076"/>
          <ac:cxnSpMkLst>
            <pc:docMk/>
            <pc:sldMk cId="4010950430" sldId="304"/>
            <ac:cxnSpMk id="63" creationId="{65EAA9C0-EF16-4265-B2B8-DA080EF5A57A}"/>
          </ac:cxnSpMkLst>
        </pc:cxnChg>
        <pc:cxnChg chg="add mod">
          <ac:chgData name="Samantha Hare" userId="2ac4a896e4a7962d" providerId="LiveId" clId="{E213E4C0-52B4-481E-BB5B-CCCBB8F889B3}" dt="2019-03-25T09:49:47.125" v="2352" actId="1076"/>
          <ac:cxnSpMkLst>
            <pc:docMk/>
            <pc:sldMk cId="4010950430" sldId="304"/>
            <ac:cxnSpMk id="64" creationId="{C8DD6505-08FF-443B-A928-D30BC04B8CAF}"/>
          </ac:cxnSpMkLst>
        </pc:cxnChg>
        <pc:cxnChg chg="add del mod">
          <ac:chgData name="Samantha Hare" userId="2ac4a896e4a7962d" providerId="LiveId" clId="{E213E4C0-52B4-481E-BB5B-CCCBB8F889B3}" dt="2019-03-25T09:49:33.244" v="2350" actId="478"/>
          <ac:cxnSpMkLst>
            <pc:docMk/>
            <pc:sldMk cId="4010950430" sldId="304"/>
            <ac:cxnSpMk id="65" creationId="{7C70B714-9E67-4B5A-8634-0F2BE1D89167}"/>
          </ac:cxnSpMkLst>
        </pc:cxnChg>
        <pc:cxnChg chg="add mod">
          <ac:chgData name="Samantha Hare" userId="2ac4a896e4a7962d" providerId="LiveId" clId="{E213E4C0-52B4-481E-BB5B-CCCBB8F889B3}" dt="2019-03-25T09:49:38.840" v="2351" actId="571"/>
          <ac:cxnSpMkLst>
            <pc:docMk/>
            <pc:sldMk cId="4010950430" sldId="304"/>
            <ac:cxnSpMk id="66" creationId="{E59CEB0D-D54D-42F7-89E1-362C07EEA954}"/>
          </ac:cxnSpMkLst>
        </pc:cxnChg>
        <pc:cxnChg chg="add del mod">
          <ac:chgData name="Samantha Hare" userId="2ac4a896e4a7962d" providerId="LiveId" clId="{E213E4C0-52B4-481E-BB5B-CCCBB8F889B3}" dt="2019-03-25T09:50:24.364" v="2363" actId="478"/>
          <ac:cxnSpMkLst>
            <pc:docMk/>
            <pc:sldMk cId="4010950430" sldId="304"/>
            <ac:cxnSpMk id="67" creationId="{25C182AE-FE3A-43F8-90CC-C20E348AEF3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2056E8-1F91-4281-93D4-55B8EB1718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17E314-7BEB-4977-842A-80524C2A6A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D2BCB-C8A3-4B42-A127-8DF92D8F230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ED64B-B4CD-4750-934E-B534D19D75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21377-4858-4056-9BDB-718CFE9208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EA3F8-6FAB-4AFE-AD53-3F95CBC66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68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B3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D0D74-E0E3-492D-8701-72CFC8BA4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3657600"/>
          </a:xfrm>
          <a:prstGeom prst="round2DiagRect">
            <a:avLst>
              <a:gd name="adj1" fmla="val 0"/>
              <a:gd name="adj2" fmla="val 7500"/>
            </a:avLst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00112-D99D-4848-B651-136FC236E1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46" y="4894753"/>
            <a:ext cx="972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2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5084-8CEA-4003-A0B0-F1D79423C01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2DiagRect">
            <a:avLst>
              <a:gd name="adj1" fmla="val 0"/>
              <a:gd name="adj2" fmla="val 18724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3F88A-AE45-4A99-A08E-53C0C88B0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0074"/>
            <a:ext cx="10515600" cy="4596039"/>
          </a:xfrm>
          <a:prstGeom prst="round2DiagRect">
            <a:avLst>
              <a:gd name="adj1" fmla="val 5014"/>
              <a:gd name="adj2" fmla="val 0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07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5084-8CEA-4003-A0B0-F1D79423C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465"/>
            <a:ext cx="10515600" cy="2169069"/>
          </a:xfrm>
          <a:prstGeom prst="round2DiagRect">
            <a:avLst>
              <a:gd name="adj1" fmla="val 0"/>
              <a:gd name="adj2" fmla="val 18724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18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60E08A6-0CE3-4B7A-A711-62AEDCD7A6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6" y="1241605"/>
            <a:ext cx="10515599" cy="52245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B7CC587B-9B5E-48CB-9B04-11288D8DB274}"/>
              </a:ext>
            </a:extLst>
          </p:cNvPr>
          <p:cNvSpPr/>
          <p:nvPr/>
        </p:nvSpPr>
        <p:spPr>
          <a:xfrm>
            <a:off x="838201" y="391885"/>
            <a:ext cx="10515600" cy="6100989"/>
          </a:xfrm>
          <a:prstGeom prst="round2DiagRect">
            <a:avLst>
              <a:gd name="adj1" fmla="val 0"/>
              <a:gd name="adj2" fmla="val 4710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FCB052-30E0-4CEE-AF35-BD0FEC0D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1885"/>
            <a:ext cx="10515599" cy="849721"/>
          </a:xfrm>
          <a:prstGeom prst="round2DiagRect">
            <a:avLst>
              <a:gd name="adj1" fmla="val 0"/>
              <a:gd name="adj2" fmla="val 39970"/>
            </a:avLst>
          </a:prstGeom>
          <a:solidFill>
            <a:schemeClr val="accent6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27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723F07-46DC-492E-B314-1F388336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F43D2-1EA1-4CF9-B474-5558F7371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6013C-26EC-4CA4-BD75-1CB4BB058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2E727-E448-481D-9886-7DABC1D3EF9D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6145D-10BB-4083-8BA9-3325E27E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88AD1-CAFD-456C-B954-532F17CDD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8B69A-29C5-4648-AEB5-0B9A197AD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31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C3994-7DF7-4DA8-A939-6E90CE4BF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3657600"/>
          </a:xfrm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en-GB" dirty="0"/>
              <a:t>Pounds and pence</a:t>
            </a:r>
          </a:p>
        </p:txBody>
      </p:sp>
    </p:spTree>
    <p:extLst>
      <p:ext uri="{BB962C8B-B14F-4D97-AF65-F5344CB8AC3E}">
        <p14:creationId xmlns:p14="http://schemas.microsoft.com/office/powerpoint/2010/main" val="3820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14C73DA-CA90-41CF-9B9F-716F8F40EB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9735" y="1286222"/>
          <a:ext cx="10292523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0841">
                  <a:extLst>
                    <a:ext uri="{9D8B030D-6E8A-4147-A177-3AD203B41FA5}">
                      <a16:colId xmlns:a16="http://schemas.microsoft.com/office/drawing/2014/main" val="2601927631"/>
                    </a:ext>
                  </a:extLst>
                </a:gridCol>
                <a:gridCol w="3430841">
                  <a:extLst>
                    <a:ext uri="{9D8B030D-6E8A-4147-A177-3AD203B41FA5}">
                      <a16:colId xmlns:a16="http://schemas.microsoft.com/office/drawing/2014/main" val="2133549370"/>
                    </a:ext>
                  </a:extLst>
                </a:gridCol>
                <a:gridCol w="3430841">
                  <a:extLst>
                    <a:ext uri="{9D8B030D-6E8A-4147-A177-3AD203B41FA5}">
                      <a16:colId xmlns:a16="http://schemas.microsoft.com/office/drawing/2014/main" val="2825566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137403"/>
                  </a:ext>
                </a:extLst>
              </a:tr>
              <a:tr h="417443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0948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338235D-F2AC-4CA9-A30A-DD931ADD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Practise </a:t>
            </a:r>
            <a:r>
              <a:rPr lang="en-GB" dirty="0"/>
              <a:t>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4C380-BDC9-4CCF-891E-3B15E08B9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99" y="1337712"/>
            <a:ext cx="843513" cy="292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BA4AE2-856A-43BA-864C-BEA53A64A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423" y="1346063"/>
            <a:ext cx="283955" cy="283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2BC7BB-44E3-482E-8EC6-C8D953E29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634" y="1337712"/>
            <a:ext cx="634723" cy="292306"/>
          </a:xfrm>
          <a:prstGeom prst="rect">
            <a:avLst/>
          </a:prstGeom>
        </p:spPr>
      </p:pic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387630D-4405-427D-AE63-4CD311EAB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618" y="1733100"/>
            <a:ext cx="3051563" cy="4464000"/>
          </a:xfrm>
          <a:prstGeom prst="rect">
            <a:avLst/>
          </a:prstGeom>
        </p:spPr>
      </p:pic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4E549C42-D9D5-4B2F-852D-3E7E536FAE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76" y="1733100"/>
            <a:ext cx="3086437" cy="446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067B9B-2014-4E2C-97B6-4F09981D42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19" y="1733100"/>
            <a:ext cx="3069000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10369-EE3F-40EC-8E83-2CF2E1AC57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Robbie the Robber is a very bad man and stole some money from Mr Jones. How much money does he have in his swag bag?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There is </a:t>
            </a:r>
            <a:r>
              <a:rPr lang="en-GB" sz="3200" u="sng" dirty="0"/>
              <a:t>      </a:t>
            </a:r>
            <a:r>
              <a:rPr lang="en-GB" sz="3200" dirty="0"/>
              <a:t> pounds.</a:t>
            </a:r>
          </a:p>
          <a:p>
            <a:pPr marL="0" indent="0">
              <a:buNone/>
            </a:pPr>
            <a:r>
              <a:rPr lang="en-GB" sz="3200" dirty="0"/>
              <a:t>There is </a:t>
            </a:r>
            <a:r>
              <a:rPr lang="en-GB" sz="3200" u="sng" dirty="0"/>
              <a:t>      </a:t>
            </a:r>
            <a:r>
              <a:rPr lang="en-GB" sz="3200" dirty="0"/>
              <a:t> pence.</a:t>
            </a:r>
          </a:p>
          <a:p>
            <a:pPr marL="0" indent="0">
              <a:buNone/>
            </a:pPr>
            <a:r>
              <a:rPr lang="en-GB" sz="3200" dirty="0"/>
              <a:t>There is £</a:t>
            </a:r>
            <a:r>
              <a:rPr lang="en-GB" sz="3200" u="sng" dirty="0"/>
              <a:t>      </a:t>
            </a:r>
            <a:r>
              <a:rPr lang="en-GB" sz="3200" dirty="0"/>
              <a:t> and </a:t>
            </a:r>
            <a:r>
              <a:rPr lang="en-GB" sz="3200" u="sng" dirty="0"/>
              <a:t>      </a:t>
            </a:r>
            <a:r>
              <a:rPr lang="en-GB" sz="3200" dirty="0"/>
              <a:t>p.</a:t>
            </a:r>
          </a:p>
          <a:p>
            <a:pPr marL="0" indent="0">
              <a:buNone/>
            </a:pPr>
            <a:r>
              <a:rPr lang="en-GB" sz="3200" dirty="0"/>
              <a:t>There is £</a:t>
            </a:r>
            <a:r>
              <a:rPr lang="en-GB" sz="3200" u="sng" dirty="0"/>
              <a:t>      </a:t>
            </a:r>
            <a:r>
              <a:rPr lang="en-GB" sz="3200" dirty="0"/>
              <a:t>.</a:t>
            </a:r>
            <a:r>
              <a:rPr lang="en-GB" sz="3200" u="sng" dirty="0"/>
              <a:t>      </a:t>
            </a:r>
            <a:r>
              <a:rPr lang="en-GB" sz="3200" u="sng" dirty="0">
                <a:solidFill>
                  <a:schemeClr val="bg1"/>
                </a:solidFill>
              </a:rPr>
              <a:t>.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5" name="Picture 14" descr="A close up of a necklace&#10;&#10;Description automatically generated">
            <a:extLst>
              <a:ext uri="{FF2B5EF4-FFF2-40B4-BE49-F238E27FC236}">
                <a16:creationId xmlns:a16="http://schemas.microsoft.com/office/drawing/2014/main" id="{F37DE21B-4C2B-4AE2-B31E-48CF47EB4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5" t="14788" r="26125" b="26939"/>
          <a:stretch/>
        </p:blipFill>
        <p:spPr>
          <a:xfrm>
            <a:off x="5205908" y="2331061"/>
            <a:ext cx="5870804" cy="39842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EAC5B1-A84D-4C67-9787-481A60E6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 it - Fluency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7884C-6D9D-42FC-9015-9FE626D3E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840">
            <a:off x="6770695" y="4606209"/>
            <a:ext cx="2060804" cy="10832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2A802-972C-4B9C-8D4A-D6852010F3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94" y="3086085"/>
            <a:ext cx="828484" cy="830087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D94A2D1D-B355-4930-80CD-1FC11FF4308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54" y="3494708"/>
            <a:ext cx="830087" cy="828484"/>
          </a:xfrm>
          <a:prstGeom prst="rect">
            <a:avLst/>
          </a:prstGeom>
        </p:spPr>
      </p:pic>
      <p:pic>
        <p:nvPicPr>
          <p:cNvPr id="11" name="Picture 10" descr="A close up of a box&#10;&#10;Description automatically generated">
            <a:extLst>
              <a:ext uri="{FF2B5EF4-FFF2-40B4-BE49-F238E27FC236}">
                <a16:creationId xmlns:a16="http://schemas.microsoft.com/office/drawing/2014/main" id="{CA3A6D5C-6282-4C72-B8A1-49B2EF1391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72" y="3732108"/>
            <a:ext cx="878162" cy="878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591D2D-53F3-49DE-BEDB-235A5C08F72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90" y="3571707"/>
            <a:ext cx="798037" cy="7980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53C22-6828-4605-95F4-8DC6165EC405}"/>
              </a:ext>
            </a:extLst>
          </p:cNvPr>
          <p:cNvSpPr/>
          <p:nvPr/>
        </p:nvSpPr>
        <p:spPr>
          <a:xfrm>
            <a:off x="2354661" y="3233362"/>
            <a:ext cx="6673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srgbClr val="FF1717">
                    <a:lumMod val="75000"/>
                  </a:srgbClr>
                </a:solidFill>
              </a:rPr>
              <a:t>22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DD6B23-2997-45D5-A5FD-86CA0CBB4D55}"/>
              </a:ext>
            </a:extLst>
          </p:cNvPr>
          <p:cNvSpPr/>
          <p:nvPr/>
        </p:nvSpPr>
        <p:spPr>
          <a:xfrm>
            <a:off x="2354661" y="3853859"/>
            <a:ext cx="6673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srgbClr val="FF1717">
                    <a:lumMod val="75000"/>
                  </a:srgbClr>
                </a:solidFill>
              </a:rPr>
              <a:t>62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A7AC09-17B7-4D4F-9024-1AD9FC92CDFE}"/>
              </a:ext>
            </a:extLst>
          </p:cNvPr>
          <p:cNvSpPr/>
          <p:nvPr/>
        </p:nvSpPr>
        <p:spPr>
          <a:xfrm>
            <a:off x="2526939" y="4397198"/>
            <a:ext cx="6673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srgbClr val="FF1717">
                    <a:lumMod val="75000"/>
                  </a:srgbClr>
                </a:solidFill>
              </a:rPr>
              <a:t>22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85292-3D46-47DE-875D-A3222E8E4D4E}"/>
              </a:ext>
            </a:extLst>
          </p:cNvPr>
          <p:cNvSpPr/>
          <p:nvPr/>
        </p:nvSpPr>
        <p:spPr>
          <a:xfrm>
            <a:off x="3991863" y="4397198"/>
            <a:ext cx="6673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srgbClr val="FF1717">
                    <a:lumMod val="75000"/>
                  </a:srgbClr>
                </a:solidFill>
              </a:rPr>
              <a:t>62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8D4C3F-FB97-4C86-8FF7-2B2B64E3ED35}"/>
              </a:ext>
            </a:extLst>
          </p:cNvPr>
          <p:cNvSpPr/>
          <p:nvPr/>
        </p:nvSpPr>
        <p:spPr>
          <a:xfrm>
            <a:off x="3236907" y="4935649"/>
            <a:ext cx="6673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srgbClr val="FF1717">
                    <a:lumMod val="75000"/>
                  </a:srgbClr>
                </a:solidFill>
              </a:rPr>
              <a:t>62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13060C-4116-4994-AF59-10D0D1CF9C4C}"/>
              </a:ext>
            </a:extLst>
          </p:cNvPr>
          <p:cNvSpPr/>
          <p:nvPr/>
        </p:nvSpPr>
        <p:spPr>
          <a:xfrm>
            <a:off x="2566240" y="4935649"/>
            <a:ext cx="6673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srgbClr val="FF1717">
                    <a:lumMod val="75000"/>
                  </a:srgbClr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81015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10369-EE3F-40EC-8E83-2CF2E1AC57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The next day, he stole some money from Sarah before being caught by the police. How much money have the police find in his bag?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There is </a:t>
            </a:r>
            <a:r>
              <a:rPr lang="en-GB" sz="3200" u="sng" dirty="0"/>
              <a:t>      </a:t>
            </a:r>
            <a:r>
              <a:rPr lang="en-GB" sz="3200" dirty="0"/>
              <a:t> pounds.</a:t>
            </a:r>
          </a:p>
          <a:p>
            <a:pPr marL="0" indent="0">
              <a:buNone/>
            </a:pPr>
            <a:r>
              <a:rPr lang="en-GB" sz="3200" dirty="0"/>
              <a:t>There is </a:t>
            </a:r>
            <a:r>
              <a:rPr lang="en-GB" sz="3200" u="sng" dirty="0"/>
              <a:t>      </a:t>
            </a:r>
            <a:r>
              <a:rPr lang="en-GB" sz="3200" dirty="0"/>
              <a:t> pence.</a:t>
            </a:r>
          </a:p>
          <a:p>
            <a:pPr marL="0" indent="0">
              <a:buNone/>
            </a:pPr>
            <a:r>
              <a:rPr lang="en-GB" sz="3200" dirty="0"/>
              <a:t>There is £</a:t>
            </a:r>
            <a:r>
              <a:rPr lang="en-GB" sz="3200" u="sng" dirty="0"/>
              <a:t>      </a:t>
            </a:r>
            <a:r>
              <a:rPr lang="en-GB" sz="3200" dirty="0"/>
              <a:t> and </a:t>
            </a:r>
            <a:r>
              <a:rPr lang="en-GB" sz="3200" u="sng" dirty="0"/>
              <a:t>      </a:t>
            </a:r>
            <a:r>
              <a:rPr lang="en-GB" sz="3200" dirty="0"/>
              <a:t>p.</a:t>
            </a:r>
          </a:p>
          <a:p>
            <a:pPr marL="0" indent="0">
              <a:buNone/>
            </a:pPr>
            <a:r>
              <a:rPr lang="en-GB" sz="3200" dirty="0"/>
              <a:t>There is £</a:t>
            </a:r>
            <a:r>
              <a:rPr lang="en-GB" sz="3200" u="sng" dirty="0"/>
              <a:t>      </a:t>
            </a:r>
            <a:r>
              <a:rPr lang="en-GB" sz="3200" dirty="0"/>
              <a:t>.</a:t>
            </a:r>
            <a:r>
              <a:rPr lang="en-GB" sz="3200" u="sng" dirty="0"/>
              <a:t>      </a:t>
            </a:r>
            <a:r>
              <a:rPr lang="en-GB" sz="3200" u="sng" dirty="0">
                <a:solidFill>
                  <a:schemeClr val="bg1"/>
                </a:solidFill>
              </a:rPr>
              <a:t>.</a:t>
            </a: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15" name="Picture 14" descr="A close up of a necklace&#10;&#10;Description automatically generated">
            <a:extLst>
              <a:ext uri="{FF2B5EF4-FFF2-40B4-BE49-F238E27FC236}">
                <a16:creationId xmlns:a16="http://schemas.microsoft.com/office/drawing/2014/main" id="{F37DE21B-4C2B-4AE2-B31E-48CF47EB4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5" t="14788" r="26125" b="26939"/>
          <a:stretch/>
        </p:blipFill>
        <p:spPr>
          <a:xfrm>
            <a:off x="5205908" y="2331061"/>
            <a:ext cx="5870804" cy="39842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EAC5B1-A84D-4C67-9787-481A60E6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 it - Fluency</a:t>
            </a:r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2FD56551-E9F2-4024-95A7-6A878DFEEC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09" y="3755163"/>
            <a:ext cx="687036" cy="685710"/>
          </a:xfrm>
          <a:prstGeom prst="rect">
            <a:avLst/>
          </a:prstGeom>
        </p:spPr>
      </p:pic>
      <p:pic>
        <p:nvPicPr>
          <p:cNvPr id="12" name="Picture 11" descr="A close up of a box&#10;&#10;Description automatically generated">
            <a:extLst>
              <a:ext uri="{FF2B5EF4-FFF2-40B4-BE49-F238E27FC236}">
                <a16:creationId xmlns:a16="http://schemas.microsoft.com/office/drawing/2014/main" id="{23E85A72-1F94-4C47-87C8-474168F7F4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853" y="4580313"/>
            <a:ext cx="587562" cy="587562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775D7BE9-5AC4-41DF-9F6B-A36DDF8EE30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52" y="4290125"/>
            <a:ext cx="578278" cy="5305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D49CB2-D6DC-449E-9A1E-8613A3B1B07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4393">
            <a:off x="6035282" y="3314013"/>
            <a:ext cx="1533644" cy="7992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85F2F9-50CF-432A-AF87-AE2209D4E7D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74" y="4942637"/>
            <a:ext cx="1620689" cy="849051"/>
          </a:xfrm>
          <a:prstGeom prst="rect">
            <a:avLst/>
          </a:prstGeom>
        </p:spPr>
      </p:pic>
      <p:pic>
        <p:nvPicPr>
          <p:cNvPr id="22" name="Picture 2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C84906F-1C98-4D2B-9261-95A5AE9FA02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233" y="3218001"/>
            <a:ext cx="543793" cy="543793"/>
          </a:xfrm>
          <a:prstGeom prst="rect">
            <a:avLst/>
          </a:prstGeom>
        </p:spPr>
      </p:pic>
      <p:pic>
        <p:nvPicPr>
          <p:cNvPr id="23" name="Picture 2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5FAF887-8C0F-4EED-A285-10855C84721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49" y="4036519"/>
            <a:ext cx="543793" cy="543793"/>
          </a:xfrm>
          <a:prstGeom prst="rect">
            <a:avLst/>
          </a:prstGeom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9CE08E6-9C1E-4ED4-BEFC-63869086D7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067" y="3489898"/>
            <a:ext cx="578278" cy="530530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30BF08CA-2C59-4100-B575-638BEDF55A1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35" y="4565729"/>
            <a:ext cx="578278" cy="530530"/>
          </a:xfrm>
          <a:prstGeom prst="rect">
            <a:avLst/>
          </a:prstGeom>
        </p:spPr>
      </p:pic>
      <p:pic>
        <p:nvPicPr>
          <p:cNvPr id="26" name="Picture 25" descr="A close up of a box&#10;&#10;Description automatically generated">
            <a:extLst>
              <a:ext uri="{FF2B5EF4-FFF2-40B4-BE49-F238E27FC236}">
                <a16:creationId xmlns:a16="http://schemas.microsoft.com/office/drawing/2014/main" id="{973E77BA-91E3-4F89-8B83-0ECB2805A7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98" y="2847500"/>
            <a:ext cx="587562" cy="58756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A14F80A-5369-4BDF-BC18-F8FE8363C137}"/>
              </a:ext>
            </a:extLst>
          </p:cNvPr>
          <p:cNvSpPr/>
          <p:nvPr/>
        </p:nvSpPr>
        <p:spPr>
          <a:xfrm>
            <a:off x="2354661" y="3233362"/>
            <a:ext cx="6673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srgbClr val="FF1717">
                    <a:lumMod val="75000"/>
                  </a:srgbClr>
                </a:solidFill>
              </a:rPr>
              <a:t>18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0DD9B9-69AD-4DE6-BD05-2BDD6CE13216}"/>
              </a:ext>
            </a:extLst>
          </p:cNvPr>
          <p:cNvSpPr/>
          <p:nvPr/>
        </p:nvSpPr>
        <p:spPr>
          <a:xfrm>
            <a:off x="2354661" y="3853859"/>
            <a:ext cx="6673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srgbClr val="FF1717">
                    <a:lumMod val="75000"/>
                  </a:srgbClr>
                </a:solidFill>
              </a:rPr>
              <a:t>52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00CF0A-6C02-4AA7-9893-41529169D917}"/>
              </a:ext>
            </a:extLst>
          </p:cNvPr>
          <p:cNvSpPr/>
          <p:nvPr/>
        </p:nvSpPr>
        <p:spPr>
          <a:xfrm>
            <a:off x="2526939" y="4397198"/>
            <a:ext cx="6673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srgbClr val="FF1717">
                    <a:lumMod val="75000"/>
                  </a:srgbClr>
                </a:solidFill>
              </a:rPr>
              <a:t>18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43F19F-DC91-45D4-8D8B-E698AA483A9A}"/>
              </a:ext>
            </a:extLst>
          </p:cNvPr>
          <p:cNvSpPr/>
          <p:nvPr/>
        </p:nvSpPr>
        <p:spPr>
          <a:xfrm>
            <a:off x="3991863" y="4397198"/>
            <a:ext cx="6673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srgbClr val="FF1717">
                    <a:lumMod val="75000"/>
                  </a:srgbClr>
                </a:solidFill>
              </a:rPr>
              <a:t>52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7792B5-B53E-4B55-BBD1-69A297CE8D43}"/>
              </a:ext>
            </a:extLst>
          </p:cNvPr>
          <p:cNvSpPr/>
          <p:nvPr/>
        </p:nvSpPr>
        <p:spPr>
          <a:xfrm>
            <a:off x="3236907" y="4935649"/>
            <a:ext cx="6673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srgbClr val="FF1717">
                    <a:lumMod val="75000"/>
                  </a:srgbClr>
                </a:solidFill>
              </a:rPr>
              <a:t>52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F07CD3-92AD-46B3-B785-7E1C81600435}"/>
              </a:ext>
            </a:extLst>
          </p:cNvPr>
          <p:cNvSpPr/>
          <p:nvPr/>
        </p:nvSpPr>
        <p:spPr>
          <a:xfrm>
            <a:off x="2566240" y="4935649"/>
            <a:ext cx="6673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200" dirty="0">
                <a:solidFill>
                  <a:srgbClr val="FF1717">
                    <a:lumMod val="75000"/>
                  </a:srgbClr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7843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10369-EE3F-40EC-8E83-2CF2E1AC57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Complete the part-whole model to show the amount of pounds and pence.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EAC5B1-A84D-4C67-9787-481A60E6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 it - Fluency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FD431C-64E2-4150-BAF3-6A6D042B86AC}"/>
              </a:ext>
            </a:extLst>
          </p:cNvPr>
          <p:cNvGrpSpPr/>
          <p:nvPr/>
        </p:nvGrpSpPr>
        <p:grpSpPr>
          <a:xfrm>
            <a:off x="2703443" y="1716156"/>
            <a:ext cx="6331226" cy="4618382"/>
            <a:chOff x="2703443" y="1716156"/>
            <a:chExt cx="6331226" cy="461838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FD8B8DA-1C32-4E41-9B5B-B931B66C09EE}"/>
                </a:ext>
              </a:extLst>
            </p:cNvPr>
            <p:cNvSpPr/>
            <p:nvPr/>
          </p:nvSpPr>
          <p:spPr>
            <a:xfrm>
              <a:off x="2703443" y="2425146"/>
              <a:ext cx="3200402" cy="32004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6E11D4C-0FD9-49B1-BA2D-25D4763D3722}"/>
                </a:ext>
              </a:extLst>
            </p:cNvPr>
            <p:cNvSpPr/>
            <p:nvPr/>
          </p:nvSpPr>
          <p:spPr>
            <a:xfrm>
              <a:off x="6742043" y="1716156"/>
              <a:ext cx="2292626" cy="22926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9BB3E1-5B63-47FA-AA02-1053F49F7DA6}"/>
                </a:ext>
              </a:extLst>
            </p:cNvPr>
            <p:cNvSpPr/>
            <p:nvPr/>
          </p:nvSpPr>
          <p:spPr>
            <a:xfrm>
              <a:off x="6742043" y="4041912"/>
              <a:ext cx="2292626" cy="22926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8BBB095-AC52-4EA7-8529-C4617902EE72}"/>
                </a:ext>
              </a:extLst>
            </p:cNvPr>
            <p:cNvCxnSpPr>
              <a:cxnSpLocks/>
              <a:stCxn id="2" idx="6"/>
              <a:endCxn id="5" idx="2"/>
            </p:cNvCxnSpPr>
            <p:nvPr/>
          </p:nvCxnSpPr>
          <p:spPr>
            <a:xfrm flipV="1">
              <a:off x="5903845" y="2862469"/>
              <a:ext cx="838198" cy="1162878"/>
            </a:xfrm>
            <a:prstGeom prst="line">
              <a:avLst/>
            </a:prstGeom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F6194-57EC-4F9C-8F2C-462DC43C00E3}"/>
                </a:ext>
              </a:extLst>
            </p:cNvPr>
            <p:cNvCxnSpPr>
              <a:cxnSpLocks/>
              <a:stCxn id="2" idx="6"/>
              <a:endCxn id="6" idx="2"/>
            </p:cNvCxnSpPr>
            <p:nvPr/>
          </p:nvCxnSpPr>
          <p:spPr>
            <a:xfrm>
              <a:off x="5903845" y="4025347"/>
              <a:ext cx="838198" cy="1162878"/>
            </a:xfrm>
            <a:prstGeom prst="line">
              <a:avLst/>
            </a:prstGeom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7098E8E-5391-4FA9-8A95-5A4F847057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489" y="2926571"/>
            <a:ext cx="1620689" cy="8490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485578-72AE-477D-A855-1FFB3CC3D8E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61" y="3775623"/>
            <a:ext cx="828484" cy="830087"/>
          </a:xfrm>
          <a:prstGeom prst="rect">
            <a:avLst/>
          </a:prstGeom>
        </p:spPr>
      </p:pic>
      <p:pic>
        <p:nvPicPr>
          <p:cNvPr id="19" name="Picture 18" descr="A close up of a box&#10;&#10;Description automatically generated">
            <a:extLst>
              <a:ext uri="{FF2B5EF4-FFF2-40B4-BE49-F238E27FC236}">
                <a16:creationId xmlns:a16="http://schemas.microsoft.com/office/drawing/2014/main" id="{9D5A47EF-2270-4C0A-8002-E859153774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10" y="3653675"/>
            <a:ext cx="878162" cy="878162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5ACD12C2-4319-4C56-A802-394D4F69172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70" y="4440146"/>
            <a:ext cx="578278" cy="53053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38FCC223-5BFD-4D01-A430-AC603932F66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7" y="3893793"/>
            <a:ext cx="578278" cy="530530"/>
          </a:xfrm>
          <a:prstGeom prst="rect">
            <a:avLst/>
          </a:prstGeom>
        </p:spPr>
      </p:pic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5EE8D464-8188-486F-B837-B74FF4E0747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33" y="4454533"/>
            <a:ext cx="687036" cy="685710"/>
          </a:xfrm>
          <a:prstGeom prst="rect">
            <a:avLst/>
          </a:prstGeom>
        </p:spPr>
      </p:pic>
      <p:pic>
        <p:nvPicPr>
          <p:cNvPr id="17" name="Picture 16" descr="A close up of a box&#10;&#10;Description automatically generated">
            <a:extLst>
              <a:ext uri="{FF2B5EF4-FFF2-40B4-BE49-F238E27FC236}">
                <a16:creationId xmlns:a16="http://schemas.microsoft.com/office/drawing/2014/main" id="{1DC5EBC9-4257-45D4-864C-B03C87A513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45" y="4955424"/>
            <a:ext cx="587562" cy="5875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2B0563B-A45B-4D11-A515-655E933ECDF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73" y="2383441"/>
            <a:ext cx="1620689" cy="849051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C937257F-2B36-43E2-A60E-A424BCF265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18" y="3347089"/>
            <a:ext cx="578278" cy="530530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6AE7B1A7-CDDE-4188-88A0-C6F9E815576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59" y="3355372"/>
            <a:ext cx="578278" cy="5305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054EB5-4548-4262-8730-2A73718D00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757" y="4505920"/>
            <a:ext cx="828484" cy="830087"/>
          </a:xfrm>
          <a:prstGeom prst="rect">
            <a:avLst/>
          </a:prstGeom>
        </p:spPr>
      </p:pic>
      <p:pic>
        <p:nvPicPr>
          <p:cNvPr id="32" name="Picture 31" descr="A close up of a box&#10;&#10;Description automatically generated">
            <a:extLst>
              <a:ext uri="{FF2B5EF4-FFF2-40B4-BE49-F238E27FC236}">
                <a16:creationId xmlns:a16="http://schemas.microsoft.com/office/drawing/2014/main" id="{3F35EE8F-C46D-4038-814F-3EE7D0768D8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76" y="4469304"/>
            <a:ext cx="878162" cy="87816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FDC56EDB-BC9D-4830-B484-3AA6A5C30CF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05" y="5371761"/>
            <a:ext cx="687036" cy="685710"/>
          </a:xfrm>
          <a:prstGeom prst="rect">
            <a:avLst/>
          </a:prstGeom>
        </p:spPr>
      </p:pic>
      <p:pic>
        <p:nvPicPr>
          <p:cNvPr id="34" name="Picture 33" descr="A close up of a box&#10;&#10;Description automatically generated">
            <a:extLst>
              <a:ext uri="{FF2B5EF4-FFF2-40B4-BE49-F238E27FC236}">
                <a16:creationId xmlns:a16="http://schemas.microsoft.com/office/drawing/2014/main" id="{9AEF26B2-CB32-49ED-8E42-73CD2CA2F7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91" y="5584772"/>
            <a:ext cx="587562" cy="58756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5803E3B-1F1F-4471-B67C-EB15C53AC8E5}"/>
              </a:ext>
            </a:extLst>
          </p:cNvPr>
          <p:cNvSpPr/>
          <p:nvPr/>
        </p:nvSpPr>
        <p:spPr>
          <a:xfrm>
            <a:off x="7572480" y="1757411"/>
            <a:ext cx="630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£12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44BC8D-32B9-4879-B1F3-57BF611B95AB}"/>
              </a:ext>
            </a:extLst>
          </p:cNvPr>
          <p:cNvSpPr/>
          <p:nvPr/>
        </p:nvSpPr>
        <p:spPr>
          <a:xfrm>
            <a:off x="7502749" y="4074845"/>
            <a:ext cx="769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171745">
                    <a:lumMod val="90000"/>
                    <a:lumOff val="10000"/>
                  </a:srgbClr>
                </a:solidFill>
              </a:rPr>
              <a:t>83p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46BE1E-4FC3-496B-8F39-7E491BE28A68}"/>
              </a:ext>
            </a:extLst>
          </p:cNvPr>
          <p:cNvSpPr/>
          <p:nvPr/>
        </p:nvSpPr>
        <p:spPr>
          <a:xfrm>
            <a:off x="3740059" y="2424861"/>
            <a:ext cx="10759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171745">
                    <a:lumMod val="90000"/>
                    <a:lumOff val="10000"/>
                  </a:srgbClr>
                </a:solidFill>
              </a:rPr>
              <a:t>£12.83</a:t>
            </a:r>
            <a:endParaRPr lang="en-GB" dirty="0"/>
          </a:p>
        </p:txBody>
      </p:sp>
      <p:pic>
        <p:nvPicPr>
          <p:cNvPr id="39" name="Picture 3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FCF9EF59-72C1-4503-AEE9-C898C42D53C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78" y="4705412"/>
            <a:ext cx="543793" cy="543793"/>
          </a:xfrm>
          <a:prstGeom prst="rect">
            <a:avLst/>
          </a:prstGeom>
        </p:spPr>
      </p:pic>
      <p:pic>
        <p:nvPicPr>
          <p:cNvPr id="40" name="Picture 3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87CA35A6-FDAE-4EFC-8500-F71F86A5D42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753" y="5312874"/>
            <a:ext cx="543793" cy="5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10369-EE3F-40EC-8E83-2CF2E1AC57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Complete the part-whole model to show the amount of pounds and pence.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EAC5B1-A84D-4C67-9787-481A60E6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 it - Fluency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FD431C-64E2-4150-BAF3-6A6D042B86AC}"/>
              </a:ext>
            </a:extLst>
          </p:cNvPr>
          <p:cNvGrpSpPr/>
          <p:nvPr/>
        </p:nvGrpSpPr>
        <p:grpSpPr>
          <a:xfrm>
            <a:off x="2703443" y="1716156"/>
            <a:ext cx="6331226" cy="4618382"/>
            <a:chOff x="2703443" y="1716156"/>
            <a:chExt cx="6331226" cy="461838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FD8B8DA-1C32-4E41-9B5B-B931B66C09EE}"/>
                </a:ext>
              </a:extLst>
            </p:cNvPr>
            <p:cNvSpPr/>
            <p:nvPr/>
          </p:nvSpPr>
          <p:spPr>
            <a:xfrm>
              <a:off x="2703443" y="2425146"/>
              <a:ext cx="3200402" cy="32004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6E11D4C-0FD9-49B1-BA2D-25D4763D3722}"/>
                </a:ext>
              </a:extLst>
            </p:cNvPr>
            <p:cNvSpPr/>
            <p:nvPr/>
          </p:nvSpPr>
          <p:spPr>
            <a:xfrm>
              <a:off x="6742043" y="1716156"/>
              <a:ext cx="2292626" cy="22926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9BB3E1-5B63-47FA-AA02-1053F49F7DA6}"/>
                </a:ext>
              </a:extLst>
            </p:cNvPr>
            <p:cNvSpPr/>
            <p:nvPr/>
          </p:nvSpPr>
          <p:spPr>
            <a:xfrm>
              <a:off x="6742043" y="4041912"/>
              <a:ext cx="2292626" cy="22926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8BBB095-AC52-4EA7-8529-C4617902EE72}"/>
                </a:ext>
              </a:extLst>
            </p:cNvPr>
            <p:cNvCxnSpPr>
              <a:cxnSpLocks/>
              <a:stCxn id="2" idx="6"/>
              <a:endCxn id="5" idx="2"/>
            </p:cNvCxnSpPr>
            <p:nvPr/>
          </p:nvCxnSpPr>
          <p:spPr>
            <a:xfrm flipV="1">
              <a:off x="5903845" y="2862469"/>
              <a:ext cx="838198" cy="1162878"/>
            </a:xfrm>
            <a:prstGeom prst="line">
              <a:avLst/>
            </a:prstGeom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F6194-57EC-4F9C-8F2C-462DC43C00E3}"/>
                </a:ext>
              </a:extLst>
            </p:cNvPr>
            <p:cNvCxnSpPr>
              <a:cxnSpLocks/>
              <a:stCxn id="2" idx="6"/>
              <a:endCxn id="6" idx="2"/>
            </p:cNvCxnSpPr>
            <p:nvPr/>
          </p:nvCxnSpPr>
          <p:spPr>
            <a:xfrm>
              <a:off x="5903845" y="4025347"/>
              <a:ext cx="838198" cy="1162878"/>
            </a:xfrm>
            <a:prstGeom prst="line">
              <a:avLst/>
            </a:prstGeom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5803E3B-1F1F-4471-B67C-EB15C53AC8E5}"/>
              </a:ext>
            </a:extLst>
          </p:cNvPr>
          <p:cNvSpPr/>
          <p:nvPr/>
        </p:nvSpPr>
        <p:spPr>
          <a:xfrm>
            <a:off x="7623776" y="1757411"/>
            <a:ext cx="52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£9</a:t>
            </a:r>
            <a:endParaRPr lang="en-GB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44BC8D-32B9-4879-B1F3-57BF611B95AB}"/>
              </a:ext>
            </a:extLst>
          </p:cNvPr>
          <p:cNvSpPr/>
          <p:nvPr/>
        </p:nvSpPr>
        <p:spPr>
          <a:xfrm>
            <a:off x="7487521" y="4074845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171745">
                    <a:lumMod val="90000"/>
                    <a:lumOff val="10000"/>
                  </a:srgbClr>
                </a:solidFill>
              </a:rPr>
              <a:t>47p</a:t>
            </a:r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46BE1E-4FC3-496B-8F39-7E491BE28A68}"/>
              </a:ext>
            </a:extLst>
          </p:cNvPr>
          <p:cNvSpPr/>
          <p:nvPr/>
        </p:nvSpPr>
        <p:spPr>
          <a:xfrm>
            <a:off x="3776127" y="2424861"/>
            <a:ext cx="1003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£9.47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5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10369-EE3F-40EC-8E83-2CF2E1AC57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Complete the part-whole model to show the amount of pounds and pence.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EAC5B1-A84D-4C67-9787-481A60E6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 it - Fluency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FD431C-64E2-4150-BAF3-6A6D042B86AC}"/>
              </a:ext>
            </a:extLst>
          </p:cNvPr>
          <p:cNvGrpSpPr/>
          <p:nvPr/>
        </p:nvGrpSpPr>
        <p:grpSpPr>
          <a:xfrm>
            <a:off x="2703443" y="1716156"/>
            <a:ext cx="6331226" cy="4618382"/>
            <a:chOff x="2703443" y="1716156"/>
            <a:chExt cx="6331226" cy="461838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FD8B8DA-1C32-4E41-9B5B-B931B66C09EE}"/>
                </a:ext>
              </a:extLst>
            </p:cNvPr>
            <p:cNvSpPr/>
            <p:nvPr/>
          </p:nvSpPr>
          <p:spPr>
            <a:xfrm>
              <a:off x="2703443" y="2425146"/>
              <a:ext cx="3200402" cy="32004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6E11D4C-0FD9-49B1-BA2D-25D4763D3722}"/>
                </a:ext>
              </a:extLst>
            </p:cNvPr>
            <p:cNvSpPr/>
            <p:nvPr/>
          </p:nvSpPr>
          <p:spPr>
            <a:xfrm>
              <a:off x="6742043" y="1716156"/>
              <a:ext cx="2292626" cy="22926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9BB3E1-5B63-47FA-AA02-1053F49F7DA6}"/>
                </a:ext>
              </a:extLst>
            </p:cNvPr>
            <p:cNvSpPr/>
            <p:nvPr/>
          </p:nvSpPr>
          <p:spPr>
            <a:xfrm>
              <a:off x="6742043" y="4041912"/>
              <a:ext cx="2292626" cy="22926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8BBB095-AC52-4EA7-8529-C4617902EE72}"/>
                </a:ext>
              </a:extLst>
            </p:cNvPr>
            <p:cNvCxnSpPr>
              <a:cxnSpLocks/>
              <a:stCxn id="2" idx="6"/>
              <a:endCxn id="5" idx="2"/>
            </p:cNvCxnSpPr>
            <p:nvPr/>
          </p:nvCxnSpPr>
          <p:spPr>
            <a:xfrm flipV="1">
              <a:off x="5903845" y="2862469"/>
              <a:ext cx="838198" cy="1162878"/>
            </a:xfrm>
            <a:prstGeom prst="line">
              <a:avLst/>
            </a:prstGeom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F6194-57EC-4F9C-8F2C-462DC43C00E3}"/>
                </a:ext>
              </a:extLst>
            </p:cNvPr>
            <p:cNvCxnSpPr>
              <a:cxnSpLocks/>
              <a:stCxn id="2" idx="6"/>
              <a:endCxn id="6" idx="2"/>
            </p:cNvCxnSpPr>
            <p:nvPr/>
          </p:nvCxnSpPr>
          <p:spPr>
            <a:xfrm>
              <a:off x="5903845" y="4025347"/>
              <a:ext cx="838198" cy="1162878"/>
            </a:xfrm>
            <a:prstGeom prst="line">
              <a:avLst/>
            </a:prstGeom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5803E3B-1F1F-4471-B67C-EB15C53AC8E5}"/>
              </a:ext>
            </a:extLst>
          </p:cNvPr>
          <p:cNvSpPr/>
          <p:nvPr/>
        </p:nvSpPr>
        <p:spPr>
          <a:xfrm>
            <a:off x="7506757" y="1757411"/>
            <a:ext cx="761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£23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44BC8D-32B9-4879-B1F3-57BF611B95AB}"/>
              </a:ext>
            </a:extLst>
          </p:cNvPr>
          <p:cNvSpPr/>
          <p:nvPr/>
        </p:nvSpPr>
        <p:spPr>
          <a:xfrm>
            <a:off x="7476300" y="4074845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103p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46BE1E-4FC3-496B-8F39-7E491BE28A68}"/>
              </a:ext>
            </a:extLst>
          </p:cNvPr>
          <p:cNvSpPr/>
          <p:nvPr/>
        </p:nvSpPr>
        <p:spPr>
          <a:xfrm>
            <a:off x="3671933" y="2424861"/>
            <a:ext cx="1212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£24.03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EEB503-E1C0-4A70-B822-8DFA1F516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36" y="3551154"/>
            <a:ext cx="2060804" cy="10832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DEF599-9EDF-4ACB-94AF-043ED7F560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30" y="2796428"/>
            <a:ext cx="798037" cy="7980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B8C8E4-5807-4179-9FB5-33215BD9EE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16" y="3593738"/>
            <a:ext cx="828484" cy="830087"/>
          </a:xfrm>
          <a:prstGeom prst="rect">
            <a:avLst/>
          </a:prstGeom>
        </p:spPr>
      </p:pic>
      <p:pic>
        <p:nvPicPr>
          <p:cNvPr id="16" name="Picture 15" descr="A close up of a box&#10;&#10;Description automatically generated">
            <a:extLst>
              <a:ext uri="{FF2B5EF4-FFF2-40B4-BE49-F238E27FC236}">
                <a16:creationId xmlns:a16="http://schemas.microsoft.com/office/drawing/2014/main" id="{81E18DC8-1A86-4DFC-A480-CA07AA8A112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38" y="2839738"/>
            <a:ext cx="878162" cy="878162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3F4D94C6-24FB-4D24-9702-7027E40DD5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05" y="3105730"/>
            <a:ext cx="578278" cy="530530"/>
          </a:xfrm>
          <a:prstGeom prst="rect">
            <a:avLst/>
          </a:prstGeom>
        </p:spPr>
      </p:pic>
      <p:pic>
        <p:nvPicPr>
          <p:cNvPr id="18" name="Picture 17" descr="A close up of a box&#10;&#10;Description automatically generated">
            <a:extLst>
              <a:ext uri="{FF2B5EF4-FFF2-40B4-BE49-F238E27FC236}">
                <a16:creationId xmlns:a16="http://schemas.microsoft.com/office/drawing/2014/main" id="{B70BDD59-3A98-44EE-95FD-D29C66881CC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90" y="4756586"/>
            <a:ext cx="587562" cy="587562"/>
          </a:xfrm>
          <a:prstGeom prst="rect">
            <a:avLst/>
          </a:prstGeom>
        </p:spPr>
      </p:pic>
      <p:pic>
        <p:nvPicPr>
          <p:cNvPr id="19" name="Picture 1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229E23C-4EEB-42C0-898E-B7AA17A221B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47" y="4981932"/>
            <a:ext cx="543793" cy="543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D6DD30-B0FE-4BD7-859D-1A209037823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60" y="4703024"/>
            <a:ext cx="469538" cy="4695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B03C55-8CE9-43BC-965D-F8BA41F435C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88" y="4499102"/>
            <a:ext cx="469538" cy="469538"/>
          </a:xfrm>
          <a:prstGeom prst="rect">
            <a:avLst/>
          </a:prstGeom>
        </p:spPr>
      </p:pic>
      <p:pic>
        <p:nvPicPr>
          <p:cNvPr id="22" name="Picture 21" descr="A close up of a box&#10;&#10;Description automatically generated">
            <a:extLst>
              <a:ext uri="{FF2B5EF4-FFF2-40B4-BE49-F238E27FC236}">
                <a16:creationId xmlns:a16="http://schemas.microsoft.com/office/drawing/2014/main" id="{005FF8D1-9FE1-4695-A1A8-B13D1EA9C4D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97" y="4340577"/>
            <a:ext cx="587562" cy="5875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E90810-9932-476D-9B82-4764BFD125C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92" y="2265073"/>
            <a:ext cx="1416536" cy="7445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A1B4347-C0B4-403E-8A4A-F90399AF5E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971" y="2837932"/>
            <a:ext cx="798037" cy="798037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8BC4AB50-D259-40C2-8F0C-17E24DE40ED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46" y="3147234"/>
            <a:ext cx="578278" cy="5305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B3B8728-95FA-4546-B600-33AD020453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85" y="4812440"/>
            <a:ext cx="828484" cy="830087"/>
          </a:xfrm>
          <a:prstGeom prst="rect">
            <a:avLst/>
          </a:prstGeom>
        </p:spPr>
      </p:pic>
      <p:pic>
        <p:nvPicPr>
          <p:cNvPr id="27" name="Picture 26" descr="A close up of a box&#10;&#10;Description automatically generated">
            <a:extLst>
              <a:ext uri="{FF2B5EF4-FFF2-40B4-BE49-F238E27FC236}">
                <a16:creationId xmlns:a16="http://schemas.microsoft.com/office/drawing/2014/main" id="{043809E7-29F5-41C1-8DFF-D675F3AFBAC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35" y="4535860"/>
            <a:ext cx="878162" cy="878162"/>
          </a:xfrm>
          <a:prstGeom prst="rect">
            <a:avLst/>
          </a:prstGeom>
        </p:spPr>
      </p:pic>
      <p:pic>
        <p:nvPicPr>
          <p:cNvPr id="28" name="Picture 27" descr="A close up of a box&#10;&#10;Description automatically generated">
            <a:extLst>
              <a:ext uri="{FF2B5EF4-FFF2-40B4-BE49-F238E27FC236}">
                <a16:creationId xmlns:a16="http://schemas.microsoft.com/office/drawing/2014/main" id="{5B18B25B-B6E2-45BB-801C-2EDD75E62E2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23" y="4535859"/>
            <a:ext cx="587562" cy="587562"/>
          </a:xfrm>
          <a:prstGeom prst="rect">
            <a:avLst/>
          </a:prstGeom>
        </p:spPr>
      </p:pic>
      <p:pic>
        <p:nvPicPr>
          <p:cNvPr id="29" name="Picture 2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8CCDF97-E0AA-4DBF-9BE7-4615C4051FC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47" y="5192911"/>
            <a:ext cx="543793" cy="5437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78EA899-0734-4111-8883-A19168DE3F2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91" y="5854283"/>
            <a:ext cx="469538" cy="4695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CC074E9-FAD1-469C-92C0-7627AF683C6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98" y="5630232"/>
            <a:ext cx="469538" cy="469538"/>
          </a:xfrm>
          <a:prstGeom prst="rect">
            <a:avLst/>
          </a:prstGeom>
        </p:spPr>
      </p:pic>
      <p:pic>
        <p:nvPicPr>
          <p:cNvPr id="32" name="Picture 31" descr="A close up of a box&#10;&#10;Description automatically generated">
            <a:extLst>
              <a:ext uri="{FF2B5EF4-FFF2-40B4-BE49-F238E27FC236}">
                <a16:creationId xmlns:a16="http://schemas.microsoft.com/office/drawing/2014/main" id="{FC14C30C-D89D-41E4-AC5D-E2669202089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29" y="5423046"/>
            <a:ext cx="587562" cy="5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10369-EE3F-40EC-8E83-2CF2E1AC57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Complete the table.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EAC5B1-A84D-4C67-9787-481A60E6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 it - Fluency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B14EB3-EBD4-4148-AF79-645F4990C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240350"/>
              </p:ext>
            </p:extLst>
          </p:nvPr>
        </p:nvGraphicFramePr>
        <p:xfrm>
          <a:off x="1121408" y="1779840"/>
          <a:ext cx="9949185" cy="4448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506">
                  <a:extLst>
                    <a:ext uri="{9D8B030D-6E8A-4147-A177-3AD203B41FA5}">
                      <a16:colId xmlns:a16="http://schemas.microsoft.com/office/drawing/2014/main" val="1559669658"/>
                    </a:ext>
                  </a:extLst>
                </a:gridCol>
                <a:gridCol w="2478156">
                  <a:extLst>
                    <a:ext uri="{9D8B030D-6E8A-4147-A177-3AD203B41FA5}">
                      <a16:colId xmlns:a16="http://schemas.microsoft.com/office/drawing/2014/main" val="623073353"/>
                    </a:ext>
                  </a:extLst>
                </a:gridCol>
                <a:gridCol w="1453323">
                  <a:extLst>
                    <a:ext uri="{9D8B030D-6E8A-4147-A177-3AD203B41FA5}">
                      <a16:colId xmlns:a16="http://schemas.microsoft.com/office/drawing/2014/main" val="2282281205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437296252"/>
                    </a:ext>
                  </a:extLst>
                </a:gridCol>
                <a:gridCol w="2476800">
                  <a:extLst>
                    <a:ext uri="{9D8B030D-6E8A-4147-A177-3AD203B41FA5}">
                      <a16:colId xmlns:a16="http://schemas.microsoft.com/office/drawing/2014/main" val="2058465552"/>
                    </a:ext>
                  </a:extLst>
                </a:gridCol>
                <a:gridCol w="1454400">
                  <a:extLst>
                    <a:ext uri="{9D8B030D-6E8A-4147-A177-3AD203B41FA5}">
                      <a16:colId xmlns:a16="http://schemas.microsoft.com/office/drawing/2014/main" val="4173074379"/>
                    </a:ext>
                  </a:extLst>
                </a:gridCol>
              </a:tblGrid>
              <a:tr h="148289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643p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£</a:t>
                      </a: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</a:t>
                      </a:r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and </a:t>
                      </a: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</a:t>
                      </a:r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£</a:t>
                      </a: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</a:t>
                      </a:r>
                      <a:r>
                        <a:rPr lang="en-GB" sz="3200" u="non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.</a:t>
                      </a: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</a:t>
                      </a:r>
                      <a:r>
                        <a:rPr lang="en-GB" sz="3200" u="sng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GB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£5.31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£</a:t>
                      </a: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</a:t>
                      </a:r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and </a:t>
                      </a: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</a:t>
                      </a:r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  </a:t>
                      </a:r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8384119"/>
                  </a:ext>
                </a:extLst>
              </a:tr>
              <a:tr h="148289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837p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£</a:t>
                      </a: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</a:t>
                      </a:r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and </a:t>
                      </a: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</a:t>
                      </a:r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£</a:t>
                      </a: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</a:t>
                      </a:r>
                      <a:r>
                        <a:rPr lang="en-GB" sz="3200" u="non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.</a:t>
                      </a: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</a:t>
                      </a:r>
                      <a:r>
                        <a:rPr lang="en-GB" sz="3200" u="sng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GB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£7.04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£</a:t>
                      </a: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</a:t>
                      </a:r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and </a:t>
                      </a: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</a:t>
                      </a:r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 </a:t>
                      </a:r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9234800"/>
                  </a:ext>
                </a:extLst>
              </a:tr>
              <a:tr h="148289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404p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£</a:t>
                      </a: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</a:t>
                      </a:r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and </a:t>
                      </a: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</a:t>
                      </a:r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£</a:t>
                      </a: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</a:t>
                      </a:r>
                      <a:r>
                        <a:rPr lang="en-GB" sz="3200" u="non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.</a:t>
                      </a: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</a:t>
                      </a:r>
                      <a:r>
                        <a:rPr lang="en-GB" sz="3200" u="sng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GB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£6.87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£</a:t>
                      </a: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</a:t>
                      </a:r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and </a:t>
                      </a: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</a:t>
                      </a:r>
                      <a:r>
                        <a:rPr lang="en-GB" sz="3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 </a:t>
                      </a:r>
                      <a:r>
                        <a:rPr lang="en-GB" sz="3200" u="non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p</a:t>
                      </a:r>
                      <a:endParaRPr lang="en-GB" sz="3200" u="sng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31755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E5F8D6C-F149-4447-955A-EE94F4242A75}"/>
              </a:ext>
            </a:extLst>
          </p:cNvPr>
          <p:cNvGrpSpPr/>
          <p:nvPr/>
        </p:nvGrpSpPr>
        <p:grpSpPr>
          <a:xfrm>
            <a:off x="2554984" y="2246181"/>
            <a:ext cx="1761785" cy="607228"/>
            <a:chOff x="4131990" y="2153416"/>
            <a:chExt cx="1761785" cy="6072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F78015-E03B-4D63-AFF4-2D2897A645B7}"/>
                </a:ext>
              </a:extLst>
            </p:cNvPr>
            <p:cNvSpPr/>
            <p:nvPr/>
          </p:nvSpPr>
          <p:spPr>
            <a:xfrm>
              <a:off x="5306755" y="2175869"/>
              <a:ext cx="5870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43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4125F8-E879-4EA3-A5E2-71E1533A7B1E}"/>
                </a:ext>
              </a:extLst>
            </p:cNvPr>
            <p:cNvSpPr/>
            <p:nvPr/>
          </p:nvSpPr>
          <p:spPr>
            <a:xfrm>
              <a:off x="4131990" y="2153416"/>
              <a:ext cx="3577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6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2EE0C1A-CE6D-4D9A-A7E0-D537D8183230}"/>
              </a:ext>
            </a:extLst>
          </p:cNvPr>
          <p:cNvGrpSpPr/>
          <p:nvPr/>
        </p:nvGrpSpPr>
        <p:grpSpPr>
          <a:xfrm>
            <a:off x="2545366" y="3716262"/>
            <a:ext cx="1771403" cy="607228"/>
            <a:chOff x="4122372" y="3623497"/>
            <a:chExt cx="1771403" cy="6072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56CA76-80D1-4D77-9827-EC1F2A07B3F2}"/>
                </a:ext>
              </a:extLst>
            </p:cNvPr>
            <p:cNvSpPr/>
            <p:nvPr/>
          </p:nvSpPr>
          <p:spPr>
            <a:xfrm>
              <a:off x="5306755" y="3645950"/>
              <a:ext cx="5870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37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BCAC07-AE9C-4134-8657-DA6A1866F2ED}"/>
                </a:ext>
              </a:extLst>
            </p:cNvPr>
            <p:cNvSpPr/>
            <p:nvPr/>
          </p:nvSpPr>
          <p:spPr>
            <a:xfrm>
              <a:off x="4122372" y="3623497"/>
              <a:ext cx="37702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8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482BCD-AD9A-4BB7-8588-D2A2676EC7FA}"/>
              </a:ext>
            </a:extLst>
          </p:cNvPr>
          <p:cNvGrpSpPr/>
          <p:nvPr/>
        </p:nvGrpSpPr>
        <p:grpSpPr>
          <a:xfrm>
            <a:off x="2537350" y="5227010"/>
            <a:ext cx="1682437" cy="607228"/>
            <a:chOff x="4114356" y="5134245"/>
            <a:chExt cx="1682437" cy="60722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D73909-3DFD-4FE2-A46F-8D8854F072EA}"/>
                </a:ext>
              </a:extLst>
            </p:cNvPr>
            <p:cNvSpPr/>
            <p:nvPr/>
          </p:nvSpPr>
          <p:spPr>
            <a:xfrm>
              <a:off x="5403737" y="5156698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3479E4-B74D-44B8-AFBC-8F4B54C1FE00}"/>
                </a:ext>
              </a:extLst>
            </p:cNvPr>
            <p:cNvSpPr/>
            <p:nvPr/>
          </p:nvSpPr>
          <p:spPr>
            <a:xfrm>
              <a:off x="4114356" y="5134245"/>
              <a:ext cx="3930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BA2FA23-3C4E-4540-BD91-307D5D88B8B5}"/>
              </a:ext>
            </a:extLst>
          </p:cNvPr>
          <p:cNvSpPr/>
          <p:nvPr/>
        </p:nvSpPr>
        <p:spPr>
          <a:xfrm>
            <a:off x="9931656" y="2268634"/>
            <a:ext cx="644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531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694FFA-C132-40D9-BD24-043065D35F14}"/>
              </a:ext>
            </a:extLst>
          </p:cNvPr>
          <p:cNvSpPr/>
          <p:nvPr/>
        </p:nvSpPr>
        <p:spPr>
          <a:xfrm>
            <a:off x="9861926" y="3738715"/>
            <a:ext cx="7841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704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36237D-CC0F-4A5C-8142-0979B18144D1}"/>
              </a:ext>
            </a:extLst>
          </p:cNvPr>
          <p:cNvSpPr/>
          <p:nvPr/>
        </p:nvSpPr>
        <p:spPr>
          <a:xfrm>
            <a:off x="9874749" y="5249463"/>
            <a:ext cx="758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687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752F4E-0FC7-4A1C-96F6-0316A7074ABA}"/>
              </a:ext>
            </a:extLst>
          </p:cNvPr>
          <p:cNvGrpSpPr/>
          <p:nvPr/>
        </p:nvGrpSpPr>
        <p:grpSpPr>
          <a:xfrm>
            <a:off x="4980132" y="2246181"/>
            <a:ext cx="1033595" cy="607228"/>
            <a:chOff x="4980132" y="2246181"/>
            <a:chExt cx="1033595" cy="6072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ECABAB-24D2-4274-AD5C-13CE6DFFE328}"/>
                </a:ext>
              </a:extLst>
            </p:cNvPr>
            <p:cNvSpPr/>
            <p:nvPr/>
          </p:nvSpPr>
          <p:spPr>
            <a:xfrm>
              <a:off x="5426707" y="2268634"/>
              <a:ext cx="5870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43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5DC0D6-66BE-4A11-8498-BC05513DA8FE}"/>
                </a:ext>
              </a:extLst>
            </p:cNvPr>
            <p:cNvSpPr/>
            <p:nvPr/>
          </p:nvSpPr>
          <p:spPr>
            <a:xfrm>
              <a:off x="4980132" y="2246181"/>
              <a:ext cx="3577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6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0F6ABE8-F11A-4A31-ABC9-D8E766DC8E8C}"/>
              </a:ext>
            </a:extLst>
          </p:cNvPr>
          <p:cNvGrpSpPr/>
          <p:nvPr/>
        </p:nvGrpSpPr>
        <p:grpSpPr>
          <a:xfrm>
            <a:off x="4970514" y="3716262"/>
            <a:ext cx="1043213" cy="607228"/>
            <a:chOff x="4970514" y="3716262"/>
            <a:chExt cx="1043213" cy="60722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CBE613-8250-4DAC-AF9C-F72B4AB7BFCE}"/>
                </a:ext>
              </a:extLst>
            </p:cNvPr>
            <p:cNvSpPr/>
            <p:nvPr/>
          </p:nvSpPr>
          <p:spPr>
            <a:xfrm>
              <a:off x="5426707" y="3738715"/>
              <a:ext cx="5870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37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F2DF9A-AC3E-42BC-AC19-0E3CFA61E88B}"/>
                </a:ext>
              </a:extLst>
            </p:cNvPr>
            <p:cNvSpPr/>
            <p:nvPr/>
          </p:nvSpPr>
          <p:spPr>
            <a:xfrm>
              <a:off x="4970514" y="3716262"/>
              <a:ext cx="37702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8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D7D2A1-B749-4408-88B5-6D49FFB9BF5C}"/>
              </a:ext>
            </a:extLst>
          </p:cNvPr>
          <p:cNvGrpSpPr/>
          <p:nvPr/>
        </p:nvGrpSpPr>
        <p:grpSpPr>
          <a:xfrm>
            <a:off x="4962498" y="5227010"/>
            <a:ext cx="1045619" cy="607228"/>
            <a:chOff x="4962498" y="5227010"/>
            <a:chExt cx="1045619" cy="6072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321761A-9FD3-433B-8ABA-22A2FC778295}"/>
                </a:ext>
              </a:extLst>
            </p:cNvPr>
            <p:cNvSpPr/>
            <p:nvPr/>
          </p:nvSpPr>
          <p:spPr>
            <a:xfrm>
              <a:off x="5432318" y="5249463"/>
              <a:ext cx="5757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04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CBEA6A-B52F-4D0A-B188-62E6533BC122}"/>
                </a:ext>
              </a:extLst>
            </p:cNvPr>
            <p:cNvSpPr/>
            <p:nvPr/>
          </p:nvSpPr>
          <p:spPr>
            <a:xfrm>
              <a:off x="4962498" y="5227010"/>
              <a:ext cx="39305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7521AF-8F9C-4C96-8FE3-0CFA71E33C16}"/>
              </a:ext>
            </a:extLst>
          </p:cNvPr>
          <p:cNvGrpSpPr/>
          <p:nvPr/>
        </p:nvGrpSpPr>
        <p:grpSpPr>
          <a:xfrm>
            <a:off x="7496470" y="2246181"/>
            <a:ext cx="1704077" cy="607228"/>
            <a:chOff x="4116761" y="2153416"/>
            <a:chExt cx="1704077" cy="60722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E40921-13AA-4A09-80FC-63519C619BFA}"/>
                </a:ext>
              </a:extLst>
            </p:cNvPr>
            <p:cNvSpPr/>
            <p:nvPr/>
          </p:nvSpPr>
          <p:spPr>
            <a:xfrm>
              <a:off x="5379692" y="2175869"/>
              <a:ext cx="44114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31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49AF177-D896-4E50-B81D-CB4770DAE8AA}"/>
                </a:ext>
              </a:extLst>
            </p:cNvPr>
            <p:cNvSpPr/>
            <p:nvPr/>
          </p:nvSpPr>
          <p:spPr>
            <a:xfrm>
              <a:off x="4116761" y="2153416"/>
              <a:ext cx="3882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A2B9D08-FE44-4C03-A04F-CA406E620C00}"/>
              </a:ext>
            </a:extLst>
          </p:cNvPr>
          <p:cNvGrpSpPr/>
          <p:nvPr/>
        </p:nvGrpSpPr>
        <p:grpSpPr>
          <a:xfrm>
            <a:off x="7494066" y="3716262"/>
            <a:ext cx="1682436" cy="607228"/>
            <a:chOff x="4114357" y="3623497"/>
            <a:chExt cx="1682436" cy="60722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47BB775-367E-4614-8B0C-F060DF0AC9A8}"/>
                </a:ext>
              </a:extLst>
            </p:cNvPr>
            <p:cNvSpPr/>
            <p:nvPr/>
          </p:nvSpPr>
          <p:spPr>
            <a:xfrm>
              <a:off x="5403737" y="3645950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D94F6F-8B40-4F54-82EE-B580816B9EC9}"/>
                </a:ext>
              </a:extLst>
            </p:cNvPr>
            <p:cNvSpPr/>
            <p:nvPr/>
          </p:nvSpPr>
          <p:spPr>
            <a:xfrm>
              <a:off x="4114357" y="3623497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7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339A1C8-4019-4679-816B-F815F82DDBFF}"/>
              </a:ext>
            </a:extLst>
          </p:cNvPr>
          <p:cNvGrpSpPr/>
          <p:nvPr/>
        </p:nvGrpSpPr>
        <p:grpSpPr>
          <a:xfrm>
            <a:off x="7511698" y="5227010"/>
            <a:ext cx="1760985" cy="607228"/>
            <a:chOff x="4131989" y="5134245"/>
            <a:chExt cx="1760985" cy="60722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7BA5CB-3DAA-47CA-9FE4-481CD7A76260}"/>
                </a:ext>
              </a:extLst>
            </p:cNvPr>
            <p:cNvSpPr/>
            <p:nvPr/>
          </p:nvSpPr>
          <p:spPr>
            <a:xfrm>
              <a:off x="5307557" y="5156698"/>
              <a:ext cx="5854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87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ED26451-F40C-4317-B908-C1F6792FFAE3}"/>
                </a:ext>
              </a:extLst>
            </p:cNvPr>
            <p:cNvSpPr/>
            <p:nvPr/>
          </p:nvSpPr>
          <p:spPr>
            <a:xfrm>
              <a:off x="4131989" y="5134245"/>
              <a:ext cx="3577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</a:rPr>
                <a:t>6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17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10369-EE3F-40EC-8E83-2CF2E1AC57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Which of these correctly represent the amount of money shown?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4DE2A4A-029E-4465-906F-47876A7B7094}"/>
              </a:ext>
            </a:extLst>
          </p:cNvPr>
          <p:cNvSpPr/>
          <p:nvPr/>
        </p:nvSpPr>
        <p:spPr>
          <a:xfrm>
            <a:off x="7058548" y="1771650"/>
            <a:ext cx="1803036" cy="1116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0374134-734F-419D-B4A3-EF08904C5839}"/>
              </a:ext>
            </a:extLst>
          </p:cNvPr>
          <p:cNvSpPr/>
          <p:nvPr/>
        </p:nvSpPr>
        <p:spPr>
          <a:xfrm>
            <a:off x="4901544" y="3176465"/>
            <a:ext cx="1803036" cy="1116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0F525FE-89F9-4288-BAAF-098B655EC2AA}"/>
              </a:ext>
            </a:extLst>
          </p:cNvPr>
          <p:cNvSpPr/>
          <p:nvPr/>
        </p:nvSpPr>
        <p:spPr>
          <a:xfrm>
            <a:off x="9209326" y="4590450"/>
            <a:ext cx="1803036" cy="1116000"/>
          </a:xfrm>
          <a:prstGeom prst="rect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EAC5B1-A84D-4C67-9787-481A60E6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 it - Fluency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6EEC091-2EA1-426C-A040-120C8743F57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8" y="2307693"/>
            <a:ext cx="798037" cy="7980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726AC5-02BC-4B5C-B107-2D453E6AB4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42" y="3381390"/>
            <a:ext cx="828484" cy="830087"/>
          </a:xfrm>
          <a:prstGeom prst="rect">
            <a:avLst/>
          </a:prstGeom>
        </p:spPr>
      </p:pic>
      <p:pic>
        <p:nvPicPr>
          <p:cNvPr id="40" name="Picture 39" descr="A close up of a box&#10;&#10;Description automatically generated">
            <a:extLst>
              <a:ext uri="{FF2B5EF4-FFF2-40B4-BE49-F238E27FC236}">
                <a16:creationId xmlns:a16="http://schemas.microsoft.com/office/drawing/2014/main" id="{0225A05F-6F14-42A7-B826-2E5DEC8EE8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21" y="2176146"/>
            <a:ext cx="878162" cy="878162"/>
          </a:xfrm>
          <a:prstGeom prst="rect">
            <a:avLst/>
          </a:prstGeom>
        </p:spPr>
      </p:pic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:a16="http://schemas.microsoft.com/office/drawing/2014/main" id="{A40F453C-5A7E-43CF-80B3-1780092313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42" y="3105730"/>
            <a:ext cx="578278" cy="530530"/>
          </a:xfrm>
          <a:prstGeom prst="rect">
            <a:avLst/>
          </a:prstGeom>
        </p:spPr>
      </p:pic>
      <p:pic>
        <p:nvPicPr>
          <p:cNvPr id="42" name="Picture 41" descr="A close up of a box&#10;&#10;Description automatically generated">
            <a:extLst>
              <a:ext uri="{FF2B5EF4-FFF2-40B4-BE49-F238E27FC236}">
                <a16:creationId xmlns:a16="http://schemas.microsoft.com/office/drawing/2014/main" id="{934B24A5-2A5A-4581-A95C-289FC827696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98" y="2760527"/>
            <a:ext cx="587562" cy="58756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EF54236-6D01-4768-85B6-ADAC86C9C3F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92" y="3539243"/>
            <a:ext cx="469538" cy="469538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FB6B234F-5041-4D55-973C-FC4506484A1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89" y="2074817"/>
            <a:ext cx="687036" cy="68571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BF7B8FF-5C99-4864-9E72-E4C9379A3A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42" y="2709156"/>
            <a:ext cx="828484" cy="830087"/>
          </a:xfrm>
          <a:prstGeom prst="rect">
            <a:avLst/>
          </a:prstGeom>
        </p:spPr>
      </p:pic>
      <p:pic>
        <p:nvPicPr>
          <p:cNvPr id="47" name="Picture 4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2CE1EDA-BF5C-4892-A7B6-E84A7F9E431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84" y="2145775"/>
            <a:ext cx="543793" cy="5437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24E03EE-7358-4B96-893C-7F3BA4E5FFE3}"/>
              </a:ext>
            </a:extLst>
          </p:cNvPr>
          <p:cNvSpPr/>
          <p:nvPr/>
        </p:nvSpPr>
        <p:spPr>
          <a:xfrm>
            <a:off x="7098674" y="1802817"/>
            <a:ext cx="1722783" cy="10403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£3.90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B971702-4373-4426-A9BA-8DA78CE5E91F}"/>
              </a:ext>
            </a:extLst>
          </p:cNvPr>
          <p:cNvSpPr/>
          <p:nvPr/>
        </p:nvSpPr>
        <p:spPr>
          <a:xfrm>
            <a:off x="9254687" y="3211900"/>
            <a:ext cx="1722783" cy="104039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£3.9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3CE67C-E1BC-4F5D-9550-7A3A60F3E80D}"/>
              </a:ext>
            </a:extLst>
          </p:cNvPr>
          <p:cNvSpPr/>
          <p:nvPr/>
        </p:nvSpPr>
        <p:spPr>
          <a:xfrm>
            <a:off x="4942660" y="4624251"/>
            <a:ext cx="1722783" cy="10403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£3.09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AED2726-7DF6-4193-AD0C-30F7C1F65AE4}"/>
              </a:ext>
            </a:extLst>
          </p:cNvPr>
          <p:cNvSpPr/>
          <p:nvPr/>
        </p:nvSpPr>
        <p:spPr>
          <a:xfrm>
            <a:off x="2782294" y="4624251"/>
            <a:ext cx="1722783" cy="10403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£3.90p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48D11E2-DCD9-49D3-BD44-792A3A21752C}"/>
              </a:ext>
            </a:extLst>
          </p:cNvPr>
          <p:cNvSpPr/>
          <p:nvPr/>
        </p:nvSpPr>
        <p:spPr>
          <a:xfrm>
            <a:off x="4942660" y="3211900"/>
            <a:ext cx="1722783" cy="10403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£3 and 90p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B34A39B-5E34-4487-96D2-647E91637307}"/>
              </a:ext>
            </a:extLst>
          </p:cNvPr>
          <p:cNvSpPr/>
          <p:nvPr/>
        </p:nvSpPr>
        <p:spPr>
          <a:xfrm>
            <a:off x="4942660" y="1803624"/>
            <a:ext cx="1722783" cy="1040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£3 and 9p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0310585-80B6-4606-BE43-B8A614D12353}"/>
              </a:ext>
            </a:extLst>
          </p:cNvPr>
          <p:cNvSpPr/>
          <p:nvPr/>
        </p:nvSpPr>
        <p:spPr>
          <a:xfrm>
            <a:off x="7098674" y="4624251"/>
            <a:ext cx="1722783" cy="10403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309p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1E2C51E-D32F-49DD-9EF0-73302A61E7CC}"/>
              </a:ext>
            </a:extLst>
          </p:cNvPr>
          <p:cNvSpPr/>
          <p:nvPr/>
        </p:nvSpPr>
        <p:spPr>
          <a:xfrm>
            <a:off x="9254687" y="1799549"/>
            <a:ext cx="1722783" cy="10403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£390p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942B10-8869-4930-A8F9-20BF0EFD7F5D}"/>
              </a:ext>
            </a:extLst>
          </p:cNvPr>
          <p:cNvSpPr/>
          <p:nvPr/>
        </p:nvSpPr>
        <p:spPr>
          <a:xfrm>
            <a:off x="7098674" y="3211900"/>
            <a:ext cx="1722783" cy="10403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39p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B257E1-B9A9-4CF9-BEF7-D3CD8CCCD06F}"/>
              </a:ext>
            </a:extLst>
          </p:cNvPr>
          <p:cNvSpPr/>
          <p:nvPr/>
        </p:nvSpPr>
        <p:spPr>
          <a:xfrm>
            <a:off x="9254687" y="4624251"/>
            <a:ext cx="1722783" cy="10403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390p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DDB0AAD-0312-46A8-9FCF-92C19C65FE71}"/>
              </a:ext>
            </a:extLst>
          </p:cNvPr>
          <p:cNvCxnSpPr/>
          <p:nvPr/>
        </p:nvCxnSpPr>
        <p:spPr>
          <a:xfrm flipV="1">
            <a:off x="4942660" y="1799549"/>
            <a:ext cx="1722783" cy="104039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2B725D9-242B-44E6-8105-F8487487D9C2}"/>
              </a:ext>
            </a:extLst>
          </p:cNvPr>
          <p:cNvCxnSpPr/>
          <p:nvPr/>
        </p:nvCxnSpPr>
        <p:spPr>
          <a:xfrm flipV="1">
            <a:off x="9250151" y="1799549"/>
            <a:ext cx="1722783" cy="104039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A9B48E8-837F-4901-8B7E-B4C34AF8B282}"/>
              </a:ext>
            </a:extLst>
          </p:cNvPr>
          <p:cNvCxnSpPr/>
          <p:nvPr/>
        </p:nvCxnSpPr>
        <p:spPr>
          <a:xfrm flipV="1">
            <a:off x="9250151" y="3215168"/>
            <a:ext cx="1722783" cy="104039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FF0FD67-695D-4B5E-A569-860934D4078F}"/>
              </a:ext>
            </a:extLst>
          </p:cNvPr>
          <p:cNvCxnSpPr/>
          <p:nvPr/>
        </p:nvCxnSpPr>
        <p:spPr>
          <a:xfrm flipV="1">
            <a:off x="7089785" y="3215168"/>
            <a:ext cx="1722783" cy="104039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5EAA9C0-EF16-4265-B2B8-DA080EF5A57A}"/>
              </a:ext>
            </a:extLst>
          </p:cNvPr>
          <p:cNvCxnSpPr/>
          <p:nvPr/>
        </p:nvCxnSpPr>
        <p:spPr>
          <a:xfrm flipV="1">
            <a:off x="2773405" y="4627519"/>
            <a:ext cx="1722783" cy="104039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8DD6505-08FF-443B-A928-D30BC04B8CAF}"/>
              </a:ext>
            </a:extLst>
          </p:cNvPr>
          <p:cNvCxnSpPr/>
          <p:nvPr/>
        </p:nvCxnSpPr>
        <p:spPr>
          <a:xfrm flipV="1">
            <a:off x="7085248" y="4627519"/>
            <a:ext cx="1722783" cy="104039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59CEB0D-D54D-42F7-89E1-362C07EEA954}"/>
              </a:ext>
            </a:extLst>
          </p:cNvPr>
          <p:cNvCxnSpPr/>
          <p:nvPr/>
        </p:nvCxnSpPr>
        <p:spPr>
          <a:xfrm flipV="1">
            <a:off x="4933771" y="4627519"/>
            <a:ext cx="1722783" cy="104039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95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643685-E236-4FAE-ADA0-3765725001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Three children are asked to convert pence into pounds.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3200" dirty="0"/>
              <a:t>Who do you agree with? What mistakes have been made?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Nobody. Alex = £13.90, she has ignored the 0 and not recognised it as 0p. 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Danny = £5.09, he has not recognised the 0 as 0 ten pence. 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Hatem = 630p, he has done the same as Alex.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3A450E-CD0A-4E95-8D56-9833378C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Learn it - Reasoning and problem solving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7A569-E8FA-417D-AD23-61DE85B6360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285" y="2112573"/>
            <a:ext cx="1017512" cy="1080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61F2A7-A67E-4803-977A-6B481B409B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309" y="2675833"/>
            <a:ext cx="981463" cy="981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8FC27B-83D0-456E-8F3D-F49A354DFE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000" y="1677155"/>
            <a:ext cx="1166796" cy="95265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E6FFE7F-0C5F-4876-B46D-C3D275E8FD4E}"/>
              </a:ext>
            </a:extLst>
          </p:cNvPr>
          <p:cNvSpPr/>
          <p:nvPr/>
        </p:nvSpPr>
        <p:spPr>
          <a:xfrm>
            <a:off x="2623925" y="1817281"/>
            <a:ext cx="3472070" cy="642729"/>
          </a:xfrm>
          <a:prstGeom prst="wedgeRoundRectCallout">
            <a:avLst>
              <a:gd name="adj1" fmla="val -57856"/>
              <a:gd name="adj2" fmla="val 212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1390p = £1.39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9CECBC6-42CC-4506-B501-C53FBC746982}"/>
              </a:ext>
            </a:extLst>
          </p:cNvPr>
          <p:cNvSpPr/>
          <p:nvPr/>
        </p:nvSpPr>
        <p:spPr>
          <a:xfrm flipH="1">
            <a:off x="6520674" y="2351804"/>
            <a:ext cx="3472070" cy="642729"/>
          </a:xfrm>
          <a:prstGeom prst="wedgeRoundRectCallout">
            <a:avLst>
              <a:gd name="adj1" fmla="val -57856"/>
              <a:gd name="adj2" fmla="val 2126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509p = £5.9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E0A83B7-2B12-4992-B2C8-75F090497117}"/>
              </a:ext>
            </a:extLst>
          </p:cNvPr>
          <p:cNvSpPr/>
          <p:nvPr/>
        </p:nvSpPr>
        <p:spPr>
          <a:xfrm>
            <a:off x="2623925" y="2886328"/>
            <a:ext cx="3472070" cy="642729"/>
          </a:xfrm>
          <a:prstGeom prst="wedgeRoundRectCallout">
            <a:avLst>
              <a:gd name="adj1" fmla="val -57856"/>
              <a:gd name="adj2" fmla="val 21263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£6.30 = 63p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89BCB9-D92F-470B-BE76-C1F098159AC6}"/>
              </a:ext>
            </a:extLst>
          </p:cNvPr>
          <p:cNvSpPr/>
          <p:nvPr/>
        </p:nvSpPr>
        <p:spPr>
          <a:xfrm>
            <a:off x="1802436" y="2408225"/>
            <a:ext cx="678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Alex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A92AFB-6550-479E-A6E2-9EEDF1F107B6}"/>
              </a:ext>
            </a:extLst>
          </p:cNvPr>
          <p:cNvSpPr/>
          <p:nvPr/>
        </p:nvSpPr>
        <p:spPr>
          <a:xfrm>
            <a:off x="1764478" y="3366669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Hatem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25116F-32A8-4378-B99B-29A51DBF504B}"/>
              </a:ext>
            </a:extLst>
          </p:cNvPr>
          <p:cNvSpPr/>
          <p:nvPr/>
        </p:nvSpPr>
        <p:spPr>
          <a:xfrm>
            <a:off x="9662795" y="2968029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Danny</a:t>
            </a:r>
          </a:p>
        </p:txBody>
      </p:sp>
    </p:spTree>
    <p:extLst>
      <p:ext uri="{BB962C8B-B14F-4D97-AF65-F5344CB8AC3E}">
        <p14:creationId xmlns:p14="http://schemas.microsoft.com/office/powerpoint/2010/main" val="26856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4 M">
  <a:themeElements>
    <a:clrScheme name="Rainbow">
      <a:dk1>
        <a:sysClr val="windowText" lastClr="000000"/>
      </a:dk1>
      <a:lt1>
        <a:sysClr val="window" lastClr="FFFFFF"/>
      </a:lt1>
      <a:dk2>
        <a:srgbClr val="171745"/>
      </a:dk2>
      <a:lt2>
        <a:srgbClr val="9933FF"/>
      </a:lt2>
      <a:accent1>
        <a:srgbClr val="FF1717"/>
      </a:accent1>
      <a:accent2>
        <a:srgbClr val="FF6600"/>
      </a:accent2>
      <a:accent3>
        <a:srgbClr val="FFFF00"/>
      </a:accent3>
      <a:accent4>
        <a:srgbClr val="FF66CC"/>
      </a:accent4>
      <a:accent5>
        <a:srgbClr val="00FF00"/>
      </a:accent5>
      <a:accent6>
        <a:srgbClr val="33CCCC"/>
      </a:accent6>
      <a:hlink>
        <a:srgbClr val="333399"/>
      </a:hlink>
      <a:folHlink>
        <a:srgbClr val="171745"/>
      </a:folHlink>
    </a:clrScheme>
    <a:fontScheme name="Mrs S Bunny">
      <a:majorFont>
        <a:latin typeface="Mrs S Bunny"/>
        <a:ea typeface=""/>
        <a:cs typeface=""/>
      </a:majorFont>
      <a:minorFont>
        <a:latin typeface="Mrs S Bunn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4 M" id="{432DA240-8D2C-43E6-860F-A1C7E6585BAC}" vid="{735FF6FC-7F36-443C-BE3D-D8CDE1C29D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Y4 M</Template>
  <TotalTime>831</TotalTime>
  <Words>382</Words>
  <Application>Microsoft Office PowerPoint</Application>
  <PresentationFormat>Widescreen</PresentationFormat>
  <Paragraphs>121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Mrs S Bunny</vt:lpstr>
      <vt:lpstr>Arial</vt:lpstr>
      <vt:lpstr>Calibri</vt:lpstr>
      <vt:lpstr>Y4 M</vt:lpstr>
      <vt:lpstr>Pounds and pence</vt:lpstr>
      <vt:lpstr>Learn it - Fluency</vt:lpstr>
      <vt:lpstr>Learn it - Fluency</vt:lpstr>
      <vt:lpstr>Learn it - Fluency</vt:lpstr>
      <vt:lpstr>Learn it - Fluency</vt:lpstr>
      <vt:lpstr>Learn it - Fluency</vt:lpstr>
      <vt:lpstr>Learn it - Fluency</vt:lpstr>
      <vt:lpstr>Learn it - Fluency</vt:lpstr>
      <vt:lpstr>Learn it - Reasoning and problem solving</vt:lpstr>
      <vt:lpstr>Practise 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Hundreds</dc:title>
  <dc:creator>Mrs Bunny</dc:creator>
  <cp:lastModifiedBy>C Weir</cp:lastModifiedBy>
  <cp:revision>7</cp:revision>
  <dcterms:created xsi:type="dcterms:W3CDTF">2018-06-23T19:46:37Z</dcterms:created>
  <dcterms:modified xsi:type="dcterms:W3CDTF">2020-06-18T13:18:14Z</dcterms:modified>
</cp:coreProperties>
</file>