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Twinkl"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4" d="100"/>
          <a:sy n="74" d="100"/>
        </p:scale>
        <p:origin x="1248" y="5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06/04/2020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06/04/2020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2D062464-3128-4E01-9B05-35F1B70EDFE2}"/>
              </a:ext>
            </a:extLst>
          </p:cNvPr>
          <p:cNvSpPr/>
          <p:nvPr userDrawn="1"/>
        </p:nvSpPr>
        <p:spPr>
          <a:xfrm>
            <a:off x="4052940" y="5514638"/>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E2FDC120-508B-4CAC-AEAE-A48D385CFDF3}"/>
              </a:ext>
            </a:extLst>
          </p:cNvPr>
          <p:cNvSpPr/>
          <p:nvPr userDrawn="1"/>
        </p:nvSpPr>
        <p:spPr>
          <a:xfrm>
            <a:off x="4019909" y="3088256"/>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18E28-7D51-45C5-AF96-A6DD6183F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5624"/>
            <a:ext cx="7632700" cy="5397200"/>
          </a:xfrm>
          <a:prstGeom prst="roundRect">
            <a:avLst>
              <a:gd name="adj" fmla="val 6687"/>
            </a:avLst>
          </a:prstGeom>
          <a:ln w="28575">
            <a:noFill/>
          </a:ln>
        </p:spPr>
      </p:pic>
      <p:sp>
        <p:nvSpPr>
          <p:cNvPr id="7" name="Rectangle 6">
            <a:extLst>
              <a:ext uri="{FF2B5EF4-FFF2-40B4-BE49-F238E27FC236}">
                <a16:creationId xmlns:a16="http://schemas.microsoft.com/office/drawing/2014/main" id="{F0537B00-0316-48AB-AC79-ADAAACF963BB}"/>
              </a:ext>
            </a:extLst>
          </p:cNvPr>
          <p:cNvSpPr/>
          <p:nvPr/>
        </p:nvSpPr>
        <p:spPr>
          <a:xfrm>
            <a:off x="755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id="{7301A0FA-1F21-4E00-832D-1EDDF23E605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0E69B-4454-45F7-900E-96EFB2E1ED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76237"/>
            <a:ext cx="7667553" cy="5421846"/>
          </a:xfrm>
          <a:prstGeom prst="roundRect">
            <a:avLst>
              <a:gd name="adj" fmla="val 8520"/>
            </a:avLst>
          </a:prstGeom>
        </p:spPr>
      </p:pic>
      <p:sp>
        <p:nvSpPr>
          <p:cNvPr id="4" name="Rectangle 3">
            <a:extLst>
              <a:ext uri="{FF2B5EF4-FFF2-40B4-BE49-F238E27FC236}">
                <a16:creationId xmlns:a16="http://schemas.microsoft.com/office/drawing/2014/main" id="{FBBFAA28-02DA-4C3B-8E1D-3D153BAA7AC2}"/>
              </a:ext>
            </a:extLst>
          </p:cNvPr>
          <p:cNvSpPr/>
          <p:nvPr/>
        </p:nvSpPr>
        <p:spPr>
          <a:xfrm>
            <a:off x="755650" y="549275"/>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706782"/>
            <a:ext cx="7632699" cy="5397199"/>
          </a:xfrm>
          <a:prstGeom prst="roundRect">
            <a:avLst>
              <a:gd name="adj" fmla="val 8599"/>
            </a:avLst>
          </a:prstGeom>
          <a:ln w="28575">
            <a:noFill/>
          </a:ln>
        </p:spPr>
      </p:pic>
      <p:sp>
        <p:nvSpPr>
          <p:cNvPr id="6" name="Rectangle 5">
            <a:extLst>
              <a:ext uri="{FF2B5EF4-FFF2-40B4-BE49-F238E27FC236}">
                <a16:creationId xmlns:a16="http://schemas.microsoft.com/office/drawing/2014/main" id="{A49FA9F2-BFD2-4588-9D10-C11C8816BC35}"/>
              </a:ext>
            </a:extLst>
          </p:cNvPr>
          <p:cNvSpPr/>
          <p:nvPr/>
        </p:nvSpPr>
        <p:spPr>
          <a:xfrm>
            <a:off x="755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77DCB-B5C8-474E-AC53-21A0357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95625"/>
            <a:ext cx="7632700" cy="5397200"/>
          </a:xfrm>
          <a:prstGeom prst="roundRect">
            <a:avLst>
              <a:gd name="adj" fmla="val 5475"/>
            </a:avLst>
          </a:prstGeom>
        </p:spPr>
      </p:pic>
      <p:sp>
        <p:nvSpPr>
          <p:cNvPr id="4" name="Rectangle 3">
            <a:extLst>
              <a:ext uri="{FF2B5EF4-FFF2-40B4-BE49-F238E27FC236}">
                <a16:creationId xmlns:a16="http://schemas.microsoft.com/office/drawing/2014/main" id="{33BF422E-6BDF-493D-A93F-F4F2B8EF98EC}"/>
              </a:ext>
            </a:extLst>
          </p:cNvPr>
          <p:cNvSpPr/>
          <p:nvPr/>
        </p:nvSpPr>
        <p:spPr>
          <a:xfrm>
            <a:off x="755650" y="549275"/>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834882"/>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id="{5009A3FB-B5AF-47DD-90BC-D1472F4739E1}"/>
              </a:ext>
            </a:extLst>
          </p:cNvPr>
          <p:cNvSpPr/>
          <p:nvPr/>
        </p:nvSpPr>
        <p:spPr>
          <a:xfrm>
            <a:off x="755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4" name="Rectangle 3">
            <a:extLst>
              <a:ext uri="{FF2B5EF4-FFF2-40B4-BE49-F238E27FC236}">
                <a16:creationId xmlns:a16="http://schemas.microsoft.com/office/drawing/2014/main" id="{6FB92950-F6C6-4006-8910-857A485FD3A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7404" r="125" b="7404"/>
          <a:stretch/>
        </p:blipFill>
        <p:spPr>
          <a:xfrm>
            <a:off x="746082" y="684605"/>
            <a:ext cx="7651836" cy="5410731"/>
          </a:xfrm>
          <a:prstGeom prst="roundRect">
            <a:avLst>
              <a:gd name="adj" fmla="val 9039"/>
            </a:avLst>
          </a:prstGeom>
        </p:spPr>
      </p:pic>
      <p:sp>
        <p:nvSpPr>
          <p:cNvPr id="4" name="Rectangle 3">
            <a:extLst>
              <a:ext uri="{FF2B5EF4-FFF2-40B4-BE49-F238E27FC236}">
                <a16:creationId xmlns:a16="http://schemas.microsoft.com/office/drawing/2014/main" id="{D68B0939-8090-4602-9C99-C84329EF1A45}"/>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08" b="17888"/>
          <a:stretch/>
        </p:blipFill>
        <p:spPr>
          <a:xfrm>
            <a:off x="755651" y="885496"/>
            <a:ext cx="7632700" cy="5207329"/>
          </a:xfrm>
          <a:prstGeom prst="roundRect">
            <a:avLst>
              <a:gd name="adj" fmla="val 6151"/>
            </a:avLst>
          </a:prstGeom>
        </p:spPr>
      </p:pic>
      <p:sp>
        <p:nvSpPr>
          <p:cNvPr id="6" name="Rectangle 5">
            <a:extLst>
              <a:ext uri="{FF2B5EF4-FFF2-40B4-BE49-F238E27FC236}">
                <a16:creationId xmlns:a16="http://schemas.microsoft.com/office/drawing/2014/main" id="{4F625B78-2F8D-4091-AA65-A99B9840CD80}"/>
              </a:ext>
            </a:extLst>
          </p:cNvPr>
          <p:cNvSpPr/>
          <p:nvPr/>
        </p:nvSpPr>
        <p:spPr>
          <a:xfrm>
            <a:off x="755650" y="549275"/>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71"/>
          <a:stretch/>
        </p:blipFill>
        <p:spPr>
          <a:xfrm>
            <a:off x="755650" y="936892"/>
            <a:ext cx="7632699" cy="5155934"/>
          </a:xfrm>
          <a:prstGeom prst="roundRect">
            <a:avLst>
              <a:gd name="adj" fmla="val 6151"/>
            </a:avLst>
          </a:prstGeom>
        </p:spPr>
      </p:pic>
      <p:sp>
        <p:nvSpPr>
          <p:cNvPr id="6" name="Rectangle 5">
            <a:extLst>
              <a:ext uri="{FF2B5EF4-FFF2-40B4-BE49-F238E27FC236}">
                <a16:creationId xmlns:a16="http://schemas.microsoft.com/office/drawing/2014/main" id="{74097912-E635-462E-8442-A005E9C4D582}"/>
              </a:ext>
            </a:extLst>
          </p:cNvPr>
          <p:cNvSpPr/>
          <p:nvPr/>
        </p:nvSpPr>
        <p:spPr>
          <a:xfrm>
            <a:off x="755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15D73-1F8D-439D-9713-773A143DA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1084"/>
            <a:ext cx="7632700" cy="5397201"/>
          </a:xfrm>
          <a:prstGeom prst="roundRect">
            <a:avLst>
              <a:gd name="adj" fmla="val 6075"/>
            </a:avLst>
          </a:prstGeom>
          <a:ln w="28575">
            <a:noFill/>
          </a:ln>
        </p:spPr>
      </p:pic>
      <p:sp>
        <p:nvSpPr>
          <p:cNvPr id="2" name="Rectangle 1">
            <a:extLst>
              <a:ext uri="{FF2B5EF4-FFF2-40B4-BE49-F238E27FC236}">
                <a16:creationId xmlns:a16="http://schemas.microsoft.com/office/drawing/2014/main" id="{6CD93E28-A722-4482-B702-F021F952B91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4"/>
            <a:ext cx="7632699" cy="5397200"/>
          </a:xfrm>
          <a:prstGeom prst="roundRect">
            <a:avLst>
              <a:gd name="adj" fmla="val 6502"/>
            </a:avLst>
          </a:prstGeom>
        </p:spPr>
      </p:pic>
      <p:sp>
        <p:nvSpPr>
          <p:cNvPr id="6" name="Rectangle 5">
            <a:extLst>
              <a:ext uri="{FF2B5EF4-FFF2-40B4-BE49-F238E27FC236}">
                <a16:creationId xmlns:a16="http://schemas.microsoft.com/office/drawing/2014/main" id="{1585E5D6-4EB9-4740-A2D5-9F39C80B6FEE}"/>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1"/>
            <a:ext cx="7632699" cy="5397201"/>
          </a:xfrm>
          <a:prstGeom prst="roundRect">
            <a:avLst>
              <a:gd name="adj" fmla="val 6502"/>
            </a:avLst>
          </a:prstGeom>
        </p:spPr>
      </p:pic>
      <p:sp>
        <p:nvSpPr>
          <p:cNvPr id="6" name="Rectangle 5">
            <a:extLst>
              <a:ext uri="{FF2B5EF4-FFF2-40B4-BE49-F238E27FC236}">
                <a16:creationId xmlns:a16="http://schemas.microsoft.com/office/drawing/2014/main" id="{51CCABEA-3866-473A-A77A-C814C35A93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52A43-3BBA-4F22-BAD4-DBFF6B6BF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569868"/>
            <a:ext cx="7632700" cy="4507860"/>
          </a:xfrm>
          <a:prstGeom prst="roundRect">
            <a:avLst>
              <a:gd name="adj" fmla="val 6502"/>
            </a:avLst>
          </a:prstGeom>
        </p:spPr>
      </p:pic>
      <p:sp>
        <p:nvSpPr>
          <p:cNvPr id="7" name="Rectangle 6">
            <a:extLst>
              <a:ext uri="{FF2B5EF4-FFF2-40B4-BE49-F238E27FC236}">
                <a16:creationId xmlns:a16="http://schemas.microsoft.com/office/drawing/2014/main" id="{1BE617DD-ADF2-46E5-B72C-12AB2B1205F3}"/>
              </a:ext>
            </a:extLst>
          </p:cNvPr>
          <p:cNvSpPr/>
          <p:nvPr/>
        </p:nvSpPr>
        <p:spPr>
          <a:xfrm>
            <a:off x="755650" y="566054"/>
            <a:ext cx="7632700" cy="113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99A58-F18B-4367-A678-F12028970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 t="-7211" r="4345"/>
          <a:stretch/>
        </p:blipFill>
        <p:spPr>
          <a:xfrm>
            <a:off x="755650" y="879566"/>
            <a:ext cx="7632700" cy="5213259"/>
          </a:xfrm>
          <a:prstGeom prst="roundRect">
            <a:avLst>
              <a:gd name="adj" fmla="val 6454"/>
            </a:avLst>
          </a:prstGeom>
        </p:spPr>
      </p:pic>
      <p:sp>
        <p:nvSpPr>
          <p:cNvPr id="6" name="Rectangle 5">
            <a:extLst>
              <a:ext uri="{FF2B5EF4-FFF2-40B4-BE49-F238E27FC236}">
                <a16:creationId xmlns:a16="http://schemas.microsoft.com/office/drawing/2014/main" id="{3D80A49B-0E48-4CF7-AD70-50D7F8D0A767}"/>
              </a:ext>
            </a:extLst>
          </p:cNvPr>
          <p:cNvSpPr/>
          <p:nvPr/>
        </p:nvSpPr>
        <p:spPr>
          <a:xfrm>
            <a:off x="755650" y="566054"/>
            <a:ext cx="7632700" cy="107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91A667-3CC3-4BDB-A744-6E2F1294EA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7DF48-8308-4B7D-BE52-32EE3A835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17" r="4332" b="-1"/>
          <a:stretch/>
        </p:blipFill>
        <p:spPr>
          <a:xfrm>
            <a:off x="743609" y="1114697"/>
            <a:ext cx="7644741" cy="4979319"/>
          </a:xfrm>
          <a:prstGeom prst="roundRect">
            <a:avLst>
              <a:gd name="adj" fmla="val 6826"/>
            </a:avLst>
          </a:prstGeom>
        </p:spPr>
      </p:pic>
      <p:sp>
        <p:nvSpPr>
          <p:cNvPr id="6" name="Rectangle 5">
            <a:extLst>
              <a:ext uri="{FF2B5EF4-FFF2-40B4-BE49-F238E27FC236}">
                <a16:creationId xmlns:a16="http://schemas.microsoft.com/office/drawing/2014/main" id="{C3942C99-AAC5-4840-A097-22F92B2EC60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A493BD8-5AC9-4918-8595-BF04F21DB0B9}"/>
              </a:ext>
            </a:extLst>
          </p:cNvPr>
          <p:cNvSpPr/>
          <p:nvPr/>
        </p:nvSpPr>
        <p:spPr>
          <a:xfrm>
            <a:off x="670561" y="720440"/>
            <a:ext cx="7729830" cy="84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5CD11-CD42-4BDA-B9A5-FC5D18057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42" y="720706"/>
            <a:ext cx="7623516" cy="5327649"/>
          </a:xfrm>
          <a:prstGeom prst="roundRect">
            <a:avLst>
              <a:gd name="adj" fmla="val 6502"/>
            </a:avLst>
          </a:prstGeom>
        </p:spPr>
      </p:pic>
      <p:sp>
        <p:nvSpPr>
          <p:cNvPr id="6" name="Rectangle 5">
            <a:extLst>
              <a:ext uri="{FF2B5EF4-FFF2-40B4-BE49-F238E27FC236}">
                <a16:creationId xmlns:a16="http://schemas.microsoft.com/office/drawing/2014/main" id="{27C4A2B1-D756-4CA1-AEFB-06796687F01A}"/>
              </a:ext>
            </a:extLst>
          </p:cNvPr>
          <p:cNvSpPr/>
          <p:nvPr/>
        </p:nvSpPr>
        <p:spPr>
          <a:xfrm>
            <a:off x="755650" y="549275"/>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83344-D584-48BE-95F1-2F3BF647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91" y="765175"/>
            <a:ext cx="7620658" cy="5325652"/>
          </a:xfrm>
          <a:prstGeom prst="roundRect">
            <a:avLst>
              <a:gd name="adj" fmla="val 5798"/>
            </a:avLst>
          </a:prstGeom>
        </p:spPr>
      </p:pic>
      <p:sp>
        <p:nvSpPr>
          <p:cNvPr id="7" name="Rectangle 6">
            <a:extLst>
              <a:ext uri="{FF2B5EF4-FFF2-40B4-BE49-F238E27FC236}">
                <a16:creationId xmlns:a16="http://schemas.microsoft.com/office/drawing/2014/main" id="{3946D0F1-B6F5-441B-B45C-A81E3E2C62AD}"/>
              </a:ext>
            </a:extLst>
          </p:cNvPr>
          <p:cNvSpPr/>
          <p:nvPr/>
        </p:nvSpPr>
        <p:spPr>
          <a:xfrm>
            <a:off x="755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127</TotalTime>
  <Words>335</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Ciara Graham</cp:lastModifiedBy>
  <cp:revision>31</cp:revision>
  <dcterms:created xsi:type="dcterms:W3CDTF">2019-03-11T15:10:20Z</dcterms:created>
  <dcterms:modified xsi:type="dcterms:W3CDTF">2020-04-06T14:31:30Z</dcterms:modified>
</cp:coreProperties>
</file>