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0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7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9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4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55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76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6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5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7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0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F3E12-5025-4E47-B0E1-DF17D21D14CD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000A-E8C5-464D-8182-B3FB8C70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48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0669" y="1049311"/>
            <a:ext cx="7150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Maths Problems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4498" y="2925581"/>
            <a:ext cx="101033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Here are 10 more maths problems for you to think about. The answers are on the following slide. Try not to peep until you have solved the problem, or had a good think about it.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If you can, talk to someone about the problem.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053" y="614597"/>
            <a:ext cx="5261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PLACE VALUE!!!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3968" y="2355954"/>
            <a:ext cx="8889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WHEN DO WE WANT IT?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7187" y="3770557"/>
            <a:ext cx="3237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NOW!!!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2315" y="5185161"/>
            <a:ext cx="3237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(MMXX)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4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3790" y="2910591"/>
            <a:ext cx="101033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What do I need to add to 206,485 to make 208,489?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5.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7069" y="2565817"/>
            <a:ext cx="2983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2004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5.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707" y="2310984"/>
            <a:ext cx="114674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house costs more than £265,500 and less than £328,990.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Which of the house prices below could be the cost of the house?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£329,500      £299,999      £259,999      £309,450     £264,999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6.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42020" y="2122544"/>
            <a:ext cx="6265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£299,999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 smtClean="0">
                <a:latin typeface="Comic Sans MS" panose="030F0702030302020204" pitchFamily="66" charset="0"/>
              </a:rPr>
              <a:t>£309,450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6.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9291" y="1831299"/>
            <a:ext cx="101033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4.27               5.73              4.76               5.37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 smtClean="0">
              <a:latin typeface="Comic Sans MS" panose="030F0702030302020204" pitchFamily="66" charset="0"/>
            </a:endParaRPr>
          </a:p>
          <a:p>
            <a:r>
              <a:rPr lang="en-GB" sz="3600" dirty="0" smtClean="0">
                <a:latin typeface="Comic Sans MS" panose="030F0702030302020204" pitchFamily="66" charset="0"/>
              </a:rPr>
              <a:t>Which of these decimals has the digit 7 in the tenths pla</a:t>
            </a:r>
            <a:r>
              <a:rPr lang="en-GB" sz="3600" dirty="0">
                <a:latin typeface="Comic Sans MS" panose="030F0702030302020204" pitchFamily="66" charset="0"/>
              </a:rPr>
              <a:t>c</a:t>
            </a:r>
            <a:r>
              <a:rPr lang="en-GB" sz="3600" dirty="0" smtClean="0">
                <a:latin typeface="Comic Sans MS" panose="030F0702030302020204" pitchFamily="66" charset="0"/>
              </a:rPr>
              <a:t>e and rounds to five when rounded to the nearest whole number?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7.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57011" y="2460887"/>
            <a:ext cx="457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>4.76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7.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9155" y="946534"/>
            <a:ext cx="1083788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Look at the sequence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1.2        1.5        1.8        2.1    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will the next two numbers be?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Will the number 6 be in the sequence?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Explain your reasoning.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8.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9056" y="1921241"/>
            <a:ext cx="105081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2.4    2.7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Yes – they are all multiples of 0.3 </a:t>
            </a:r>
          </a:p>
          <a:p>
            <a:r>
              <a:rPr lang="en-GB" sz="4800" dirty="0" smtClean="0">
                <a:latin typeface="Comic Sans MS" panose="030F0702030302020204" pitchFamily="66" charset="0"/>
              </a:rPr>
              <a:t>and 6 = 20 x 0.3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8.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9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4362" y="1741358"/>
            <a:ext cx="10837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Nathan and Alfie have both used rounding to estimate the answer to the calculation: 43691 + 3518 =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Nathan’s estimated answer is 48,000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Alfie’s estimated is 47,2000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How have they estimated the answer to the calculation?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Whose estimation is better?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Explain your reasoning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9.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3907" y="2281004"/>
            <a:ext cx="101033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number was partitioned into: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6,000,000 + 30,000 + 8,000 + 50 + 4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was the number?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1.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3792" y="1702820"/>
            <a:ext cx="947378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Nathan rounded to the nearest 1000.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Alfie rounded to the nearest 100.</a:t>
            </a: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Alfie’s estimate is closer to the answer.</a:t>
            </a:r>
            <a:endParaRPr lang="en-GB" sz="3200" dirty="0">
              <a:latin typeface="Comic Sans MS" panose="030F0702030302020204" pitchFamily="66" charset="0"/>
            </a:endParaRPr>
          </a:p>
          <a:p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9.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61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4362" y="1741358"/>
            <a:ext cx="10837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Round the numbers to the nearest 1000 to help you estimate the answer to this calculation: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54,793 – 23,265 =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is the difference between your estimation and your answer?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6" y="284814"/>
            <a:ext cx="1379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10.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5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8407" y="2266015"/>
            <a:ext cx="81846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Estimation: 32,000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4400" dirty="0" smtClean="0">
                <a:latin typeface="Comic Sans MS" panose="030F0702030302020204" pitchFamily="66" charset="0"/>
              </a:rPr>
              <a:t>Answer: 31,528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4400" smtClean="0">
                <a:latin typeface="Comic Sans MS" panose="030F0702030302020204" pitchFamily="66" charset="0"/>
              </a:rPr>
              <a:t>Difference 472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6" y="284814"/>
            <a:ext cx="1379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10.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13023" y="2400925"/>
            <a:ext cx="571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>6,038,054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1.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8878" y="1741358"/>
            <a:ext cx="101033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When these numbers are put in order from largest to smallest, they make a number sequenc</a:t>
            </a:r>
            <a:r>
              <a:rPr lang="en-GB" sz="2800" dirty="0" smtClean="0">
                <a:latin typeface="Comic Sans MS" panose="030F0702030302020204" pitchFamily="66" charset="0"/>
              </a:rPr>
              <a:t>e.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                   42, 67, 92, -8, 17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will be the next number in the sequence?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number will come before 92 in the sequence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2.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52474" y="1552918"/>
            <a:ext cx="27581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-33</a:t>
            </a:r>
          </a:p>
          <a:p>
            <a:pPr algn="ctr"/>
            <a:endParaRPr lang="en-GB" sz="7200" dirty="0">
              <a:latin typeface="Comic Sans MS" panose="030F0702030302020204" pitchFamily="66" charset="0"/>
            </a:endParaRPr>
          </a:p>
          <a:p>
            <a:pPr algn="ctr"/>
            <a:r>
              <a:rPr lang="en-GB" sz="7200" dirty="0" smtClean="0">
                <a:latin typeface="Comic Sans MS" panose="030F0702030302020204" pitchFamily="66" charset="0"/>
              </a:rPr>
              <a:t>117</a:t>
            </a:r>
            <a:endParaRPr lang="en-GB" sz="7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LcParenR"/>
            </a:pP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2.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8996" y="946880"/>
            <a:ext cx="101033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Look at the sequence: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23.46    23.96     24.46     24.96     25.46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Will 27.64 be in this sequence?</a:t>
            </a:r>
          </a:p>
          <a:p>
            <a:r>
              <a:rPr lang="en-GB" sz="3200" dirty="0" smtClean="0">
                <a:latin typeface="Comic Sans MS" panose="030F0702030302020204" pitchFamily="66" charset="0"/>
              </a:rPr>
              <a:t>Explain your reasoning.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Give a number greater than 50 that will be in the sequence.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3.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3535" y="1331095"/>
            <a:ext cx="77049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No</a:t>
            </a:r>
            <a:endParaRPr lang="en-GB" sz="4000" dirty="0">
              <a:latin typeface="Comic Sans MS" panose="030F0702030302020204" pitchFamily="66" charset="0"/>
            </a:endParaRPr>
          </a:p>
          <a:p>
            <a:pPr algn="ctr"/>
            <a:endParaRPr lang="en-GB" sz="4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Any number ending with the decimals</a:t>
            </a:r>
          </a:p>
          <a:p>
            <a:pPr algn="ctr"/>
            <a:endParaRPr lang="en-GB" sz="4000" dirty="0">
              <a:latin typeface="Comic Sans MS" panose="030F0702030302020204" pitchFamily="66" charset="0"/>
            </a:endParaRPr>
          </a:p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.46   or   .96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3.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3555" y="2760689"/>
            <a:ext cx="10807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Write the year 1879 in Roman numerals.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4.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6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7620" y="2767121"/>
            <a:ext cx="4437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MDCCCLXXIX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707" y="284814"/>
            <a:ext cx="8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4.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469</Words>
  <Application>Microsoft Office PowerPoint</Application>
  <PresentationFormat>Widescreen</PresentationFormat>
  <Paragraphs>114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Doyle</dc:creator>
  <cp:lastModifiedBy>John Doyle</cp:lastModifiedBy>
  <cp:revision>19</cp:revision>
  <dcterms:created xsi:type="dcterms:W3CDTF">2020-03-29T09:39:05Z</dcterms:created>
  <dcterms:modified xsi:type="dcterms:W3CDTF">2020-04-20T10:18:40Z</dcterms:modified>
</cp:coreProperties>
</file>