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5" r:id="rId9"/>
    <p:sldId id="267" r:id="rId10"/>
    <p:sldId id="266" r:id="rId11"/>
    <p:sldId id="270" r:id="rId12"/>
    <p:sldId id="262" r:id="rId13"/>
    <p:sldId id="273" r:id="rId14"/>
    <p:sldId id="268" r:id="rId15"/>
    <p:sldId id="263" r:id="rId16"/>
    <p:sldId id="264" r:id="rId17"/>
    <p:sldId id="274" r:id="rId18"/>
    <p:sldId id="276" r:id="rId19"/>
    <p:sldId id="272" r:id="rId20"/>
    <p:sldId id="265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4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4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4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04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9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8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3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2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45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1D56-9FC2-4248-9C17-AD3D4C62F70F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3F63-F3E8-4FA4-AFF1-EB0FCF222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9135" y="554636"/>
            <a:ext cx="10313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Cornflower Quiz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9135" y="2655757"/>
            <a:ext cx="10313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can you remember about the work we did in class this year?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Take the quiz and find out…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4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To which phylum do woodlice belong?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9253" y="2535835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was the name of the Egyptian god of the underworld?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How many sections does the body of an insect have?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name is given to the vessels that carry blood </a:t>
            </a:r>
            <a:r>
              <a:rPr lang="en-GB" sz="3600" b="1" dirty="0" smtClean="0">
                <a:latin typeface="Comic Sans MS" panose="030F0702030302020204" pitchFamily="66" charset="0"/>
              </a:rPr>
              <a:t>away</a:t>
            </a:r>
            <a:r>
              <a:rPr lang="en-GB" sz="3600" dirty="0" smtClean="0">
                <a:latin typeface="Comic Sans MS" panose="030F0702030302020204" pitchFamily="66" charset="0"/>
              </a:rPr>
              <a:t> from the heart?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was the name of the Frenchman who deciphered the Rosetta Stone?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In which direction does the River Nile flow?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composer wrote the Planets Suite?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is the common name for the larval stage of a butterfly?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9429" y="2925580"/>
            <a:ext cx="1077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is the hottest planet in the solar system?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4145" y="2056150"/>
            <a:ext cx="10313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What is the name of the muscle that decreases pressure in the lungs, causing air to be drawn in?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4086" y="2101121"/>
            <a:ext cx="10313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Howard Carter led the expedition that discovered the tomb of Tutankhamun, but who funded the project?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composer wrote the Planets Suite?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4106" y="1981199"/>
            <a:ext cx="10313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scientist and mathematician jumped out of the bath shouting “Eureka” because he worked out how calculate the volume of an object?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4086" y="2101121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If you wanted to take the top off a glass bottle, which class of lever would you use?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4086" y="2101121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planet’s orbit lies between that of Mars and Saturn?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3988" y="2790668"/>
            <a:ext cx="1031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Give two different examples of arachnid.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The planet has two moons. What are they called?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force keeps the moon in orbit around the Earth?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chamber of the heart is responsible for pushing blood around the body?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3929" y="2715717"/>
            <a:ext cx="1031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Which pharaoh banned all gods except for the sun god? (It didn’t make him very popular.)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284</Words>
  <Application>Microsoft Office PowerPoint</Application>
  <PresentationFormat>Widescreen</PresentationFormat>
  <Paragraphs>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6</cp:revision>
  <dcterms:created xsi:type="dcterms:W3CDTF">2020-04-28T13:38:42Z</dcterms:created>
  <dcterms:modified xsi:type="dcterms:W3CDTF">2020-04-29T16:06:25Z</dcterms:modified>
</cp:coreProperties>
</file>