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3E12-5025-4E47-B0E1-DF17D21D14C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0669" y="1049311"/>
            <a:ext cx="715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Maths Problems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498" y="2925581"/>
            <a:ext cx="10103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Here are 10 maths problems for you to think about. The answers are on the following slide. Try not to peep until you have solved the problem, or had a good think about it.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If you can, talk to someone about the problem.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Ben says that if you multiply a number by 5 and then double it, it is the same as multiplying a number by 10.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Is he right?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Does the same happen if you double the number first  then multiply by 5?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Explain your thinking.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5.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7069" y="2565817"/>
            <a:ext cx="2278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Yes.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5.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Fred is older than 10.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This year his age is a square number.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In two year’s time his age will be a multiple of 11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6.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62138" y="2236033"/>
            <a:ext cx="21735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64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6.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Lily says the sum of the factors of a prime number is always one more than the number.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Is she right?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Explain how you know.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7.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12434" y="1426565"/>
            <a:ext cx="4571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Yes.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For example: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7 = 1 x 7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1 + 7 = 8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Give two more examples.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7.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4362" y="1741358"/>
            <a:ext cx="10837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On the trip to Chester Zoo, Abigail visited the insect house.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She saw spiders, ants, and snakes together in a tank.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She counted 10 heads and 52 legs.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How many of each animal were in the tank?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8.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7562" y="1366604"/>
            <a:ext cx="3297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3 snakes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5 spiders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2 ants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8.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431" y="5817829"/>
            <a:ext cx="11032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Make up an insect house question of your own, and get someone else to work it out.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9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4362" y="1741358"/>
            <a:ext cx="10837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small theatre holds 265 people.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Last year, Comedy Don, who made £13,800 on his last tour, plays at the theatre for 7 nights and each night is sold out.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How many people go to see his show?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9.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7897" y="2550827"/>
            <a:ext cx="4257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1,855 people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9.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3907" y="2281004"/>
            <a:ext cx="10103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Alfie says the sum of the factors of 12 add up to 28.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Is he right?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How do you know?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4362" y="1741358"/>
            <a:ext cx="10837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Tyra says that to multiply by 25 you can multiply by 100 then halve and halve again.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Is she correct?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Explain your reasoning.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6" y="284814"/>
            <a:ext cx="1379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10.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2021" y="2295994"/>
            <a:ext cx="2428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Yes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6" y="284814"/>
            <a:ext cx="1379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10.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7069" y="2236033"/>
            <a:ext cx="2533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Yes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If 6 x 8 = 48 what will be the answer to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en-GB" sz="2800" dirty="0" smtClean="0">
                <a:latin typeface="Comic Sans MS" panose="030F0702030302020204" pitchFamily="66" charset="0"/>
              </a:rPr>
              <a:t>60 x 8?</a:t>
            </a:r>
          </a:p>
          <a:p>
            <a:pPr marL="514350" indent="-514350">
              <a:buAutoNum type="alphaLcParenR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en-GB" sz="2800" dirty="0" smtClean="0">
                <a:latin typeface="Comic Sans MS" panose="030F0702030302020204" pitchFamily="66" charset="0"/>
              </a:rPr>
              <a:t>60 x 80?</a:t>
            </a:r>
          </a:p>
          <a:p>
            <a:pPr marL="514350" indent="-514350">
              <a:buAutoNum type="alphaLcParenR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en-GB" sz="2800" dirty="0" smtClean="0">
                <a:latin typeface="Comic Sans MS" panose="030F0702030302020204" pitchFamily="66" charset="0"/>
              </a:rPr>
              <a:t>Explain your thinking.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2.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07501" y="1636427"/>
            <a:ext cx="40623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en-GB" sz="4800" dirty="0" smtClean="0">
                <a:latin typeface="Comic Sans MS" panose="030F0702030302020204" pitchFamily="66" charset="0"/>
              </a:rPr>
              <a:t> 480</a:t>
            </a:r>
          </a:p>
          <a:p>
            <a:pPr marL="514350" indent="-514350">
              <a:buAutoNum type="alphaLcParenR"/>
            </a:pPr>
            <a:endParaRPr lang="en-GB" sz="4800" dirty="0"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en-GB" sz="4800" dirty="0" smtClean="0">
                <a:latin typeface="Comic Sans MS" panose="030F0702030302020204" pitchFamily="66" charset="0"/>
              </a:rPr>
              <a:t> 4800</a:t>
            </a:r>
          </a:p>
          <a:p>
            <a:pPr marL="514350" indent="-514350">
              <a:buAutoNum type="alphaLcParenR"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2.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Tyler plants carrots in rows of 12.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He plants 23 rows of carrots in his garden.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How many carrots has he planted?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3.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7659" y="2445896"/>
            <a:ext cx="4796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276 carrots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3.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This year Mr Doyle’s age is a square number and the next year his age will be a multiple of 5.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How old is he?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4.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51882" y="2251024"/>
            <a:ext cx="2473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49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4.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5048" y="5941102"/>
            <a:ext cx="5259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(He’s not really.)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6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473</Words>
  <Application>Microsoft Office PowerPoint</Application>
  <PresentationFormat>Widescreen</PresentationFormat>
  <Paragraphs>105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Craig Woodward</cp:lastModifiedBy>
  <cp:revision>6</cp:revision>
  <dcterms:created xsi:type="dcterms:W3CDTF">2020-03-29T09:39:05Z</dcterms:created>
  <dcterms:modified xsi:type="dcterms:W3CDTF">2020-03-30T12:07:57Z</dcterms:modified>
</cp:coreProperties>
</file>